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5" r:id="rId2"/>
  </p:sldMasterIdLst>
  <p:notesMasterIdLst>
    <p:notesMasterId r:id="rId32"/>
  </p:notesMasterIdLst>
  <p:sldIdLst>
    <p:sldId id="308" r:id="rId3"/>
    <p:sldId id="287" r:id="rId4"/>
    <p:sldId id="309" r:id="rId5"/>
    <p:sldId id="310" r:id="rId6"/>
    <p:sldId id="289" r:id="rId7"/>
    <p:sldId id="307" r:id="rId8"/>
    <p:sldId id="290" r:id="rId9"/>
    <p:sldId id="462" r:id="rId10"/>
    <p:sldId id="461" r:id="rId11"/>
    <p:sldId id="297" r:id="rId12"/>
    <p:sldId id="471" r:id="rId13"/>
    <p:sldId id="299" r:id="rId14"/>
    <p:sldId id="300" r:id="rId15"/>
    <p:sldId id="298" r:id="rId16"/>
    <p:sldId id="301" r:id="rId17"/>
    <p:sldId id="463" r:id="rId18"/>
    <p:sldId id="302" r:id="rId19"/>
    <p:sldId id="464" r:id="rId20"/>
    <p:sldId id="303" r:id="rId21"/>
    <p:sldId id="304" r:id="rId22"/>
    <p:sldId id="295" r:id="rId23"/>
    <p:sldId id="466" r:id="rId24"/>
    <p:sldId id="465" r:id="rId25"/>
    <p:sldId id="467" r:id="rId26"/>
    <p:sldId id="470" r:id="rId27"/>
    <p:sldId id="305" r:id="rId28"/>
    <p:sldId id="468" r:id="rId29"/>
    <p:sldId id="306" r:id="rId30"/>
    <p:sldId id="46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645378-BA8C-A842-80F5-CE770D0625D4}" v="4" dt="2023-03-23T06:02:42.6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840"/>
  </p:normalViewPr>
  <p:slideViewPr>
    <p:cSldViewPr snapToGrid="0">
      <p:cViewPr varScale="1">
        <p:scale>
          <a:sx n="121" d="100"/>
          <a:sy n="121" d="100"/>
        </p:scale>
        <p:origin x="200" y="29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3279A1-DB53-D547-8B6A-99FDB98D5547}" type="doc">
      <dgm:prSet loTypeId="urn:microsoft.com/office/officeart/2009/layout/CircleArrowProcess" loCatId="" qsTypeId="urn:microsoft.com/office/officeart/2005/8/quickstyle/simple1" qsCatId="simple" csTypeId="urn:microsoft.com/office/officeart/2005/8/colors/accent1_2" csCatId="accent1" phldr="1"/>
      <dgm:spPr/>
      <dgm:t>
        <a:bodyPr/>
        <a:lstStyle/>
        <a:p>
          <a:endParaRPr lang="en-GB"/>
        </a:p>
      </dgm:t>
    </dgm:pt>
    <dgm:pt modelId="{D0FD83D8-A5B3-5B44-8829-2EB904FA3D9D}">
      <dgm:prSet phldrT="[Text]"/>
      <dgm:spPr/>
      <dgm:t>
        <a:bodyPr/>
        <a:lstStyle/>
        <a:p>
          <a:r>
            <a:rPr lang="en-GB"/>
            <a:t>Anticipate</a:t>
          </a:r>
        </a:p>
      </dgm:t>
    </dgm:pt>
    <dgm:pt modelId="{89093B80-F95D-2642-A4F4-A8500C7EBD5B}" type="parTrans" cxnId="{35FBA08D-15F6-3741-8616-5395D44DCED7}">
      <dgm:prSet/>
      <dgm:spPr/>
      <dgm:t>
        <a:bodyPr/>
        <a:lstStyle/>
        <a:p>
          <a:endParaRPr lang="en-GB"/>
        </a:p>
      </dgm:t>
    </dgm:pt>
    <dgm:pt modelId="{63D49E7F-FEFC-2644-A3E5-3C2CC969A2A0}" type="sibTrans" cxnId="{35FBA08D-15F6-3741-8616-5395D44DCED7}">
      <dgm:prSet/>
      <dgm:spPr/>
      <dgm:t>
        <a:bodyPr/>
        <a:lstStyle/>
        <a:p>
          <a:endParaRPr lang="en-GB"/>
        </a:p>
      </dgm:t>
    </dgm:pt>
    <dgm:pt modelId="{C63C4F0F-F8C5-B04E-A42C-28B7EDA4403F}">
      <dgm:prSet phldrT="[Text]"/>
      <dgm:spPr/>
      <dgm:t>
        <a:bodyPr/>
        <a:lstStyle/>
        <a:p>
          <a:r>
            <a:rPr lang="en-GB"/>
            <a:t>Reflect</a:t>
          </a:r>
        </a:p>
      </dgm:t>
    </dgm:pt>
    <dgm:pt modelId="{CA639500-2D92-3E4D-B086-72B583BFD1A2}" type="parTrans" cxnId="{C9237AC7-9128-DC47-A46A-A0B047D29D82}">
      <dgm:prSet/>
      <dgm:spPr/>
      <dgm:t>
        <a:bodyPr/>
        <a:lstStyle/>
        <a:p>
          <a:endParaRPr lang="en-GB"/>
        </a:p>
      </dgm:t>
    </dgm:pt>
    <dgm:pt modelId="{A8C66080-B151-FD42-8682-F2048AFBFA19}" type="sibTrans" cxnId="{C9237AC7-9128-DC47-A46A-A0B047D29D82}">
      <dgm:prSet/>
      <dgm:spPr/>
      <dgm:t>
        <a:bodyPr/>
        <a:lstStyle/>
        <a:p>
          <a:endParaRPr lang="en-GB"/>
        </a:p>
      </dgm:t>
    </dgm:pt>
    <dgm:pt modelId="{3E5B026D-6058-694D-A0DE-9C22436F45CC}">
      <dgm:prSet phldrT="[Text]"/>
      <dgm:spPr/>
      <dgm:t>
        <a:bodyPr/>
        <a:lstStyle/>
        <a:p>
          <a:r>
            <a:rPr lang="en-GB"/>
            <a:t>Engage</a:t>
          </a:r>
        </a:p>
      </dgm:t>
    </dgm:pt>
    <dgm:pt modelId="{FFFC0804-019B-7F49-A649-1B432FD9B308}" type="parTrans" cxnId="{F788FFA8-C84E-5742-BAD6-639B20BFC7A6}">
      <dgm:prSet/>
      <dgm:spPr/>
      <dgm:t>
        <a:bodyPr/>
        <a:lstStyle/>
        <a:p>
          <a:endParaRPr lang="en-GB"/>
        </a:p>
      </dgm:t>
    </dgm:pt>
    <dgm:pt modelId="{7BC270F0-F9B9-3F45-A861-1E85D54AB489}" type="sibTrans" cxnId="{F788FFA8-C84E-5742-BAD6-639B20BFC7A6}">
      <dgm:prSet/>
      <dgm:spPr/>
      <dgm:t>
        <a:bodyPr/>
        <a:lstStyle/>
        <a:p>
          <a:endParaRPr lang="en-GB"/>
        </a:p>
      </dgm:t>
    </dgm:pt>
    <dgm:pt modelId="{7C68EF81-7134-4143-905A-2F95BC27E7D9}">
      <dgm:prSet phldrT="[Text]"/>
      <dgm:spPr/>
      <dgm:t>
        <a:bodyPr/>
        <a:lstStyle/>
        <a:p>
          <a:r>
            <a:rPr lang="en-GB"/>
            <a:t>Act</a:t>
          </a:r>
        </a:p>
      </dgm:t>
    </dgm:pt>
    <dgm:pt modelId="{67755B13-9235-C744-9AC8-7FE5A654B471}" type="parTrans" cxnId="{C8BE02C1-4E71-D84A-A386-1A8360F64041}">
      <dgm:prSet/>
      <dgm:spPr/>
      <dgm:t>
        <a:bodyPr/>
        <a:lstStyle/>
        <a:p>
          <a:endParaRPr lang="en-GB"/>
        </a:p>
      </dgm:t>
    </dgm:pt>
    <dgm:pt modelId="{E5605C92-AAF0-8941-9782-A5A1C25B2916}" type="sibTrans" cxnId="{C8BE02C1-4E71-D84A-A386-1A8360F64041}">
      <dgm:prSet/>
      <dgm:spPr/>
      <dgm:t>
        <a:bodyPr/>
        <a:lstStyle/>
        <a:p>
          <a:endParaRPr lang="en-GB"/>
        </a:p>
      </dgm:t>
    </dgm:pt>
    <dgm:pt modelId="{F2FA6EE4-4BC7-0A41-A79E-35A80E834087}" type="pres">
      <dgm:prSet presAssocID="{8A3279A1-DB53-D547-8B6A-99FDB98D5547}" presName="Name0" presStyleCnt="0">
        <dgm:presLayoutVars>
          <dgm:chMax val="7"/>
          <dgm:chPref val="7"/>
          <dgm:dir/>
          <dgm:animLvl val="lvl"/>
        </dgm:presLayoutVars>
      </dgm:prSet>
      <dgm:spPr/>
    </dgm:pt>
    <dgm:pt modelId="{1476E52F-A664-DC4C-B2A2-FF56E4A9B952}" type="pres">
      <dgm:prSet presAssocID="{D0FD83D8-A5B3-5B44-8829-2EB904FA3D9D}" presName="Accent1" presStyleCnt="0"/>
      <dgm:spPr/>
    </dgm:pt>
    <dgm:pt modelId="{B3BD371D-0BE6-3543-BDE9-82E481E16BE6}" type="pres">
      <dgm:prSet presAssocID="{D0FD83D8-A5B3-5B44-8829-2EB904FA3D9D}" presName="Accent" presStyleLbl="node1" presStyleIdx="0" presStyleCnt="4"/>
      <dgm:spPr>
        <a:solidFill>
          <a:srgbClr val="FF0000"/>
        </a:solidFill>
        <a:ln>
          <a:solidFill>
            <a:srgbClr val="FF0000"/>
          </a:solidFill>
        </a:ln>
      </dgm:spPr>
    </dgm:pt>
    <dgm:pt modelId="{354C13BD-BAC3-CE48-84BD-5C0CF0E33AED}" type="pres">
      <dgm:prSet presAssocID="{D0FD83D8-A5B3-5B44-8829-2EB904FA3D9D}" presName="Parent1" presStyleLbl="revTx" presStyleIdx="0" presStyleCnt="4">
        <dgm:presLayoutVars>
          <dgm:chMax val="1"/>
          <dgm:chPref val="1"/>
          <dgm:bulletEnabled val="1"/>
        </dgm:presLayoutVars>
      </dgm:prSet>
      <dgm:spPr/>
    </dgm:pt>
    <dgm:pt modelId="{B5846722-02C9-7B49-847C-B3E56148B4AF}" type="pres">
      <dgm:prSet presAssocID="{C63C4F0F-F8C5-B04E-A42C-28B7EDA4403F}" presName="Accent2" presStyleCnt="0"/>
      <dgm:spPr/>
    </dgm:pt>
    <dgm:pt modelId="{55243D67-CE4B-204E-81E8-97D5CCA35BE4}" type="pres">
      <dgm:prSet presAssocID="{C63C4F0F-F8C5-B04E-A42C-28B7EDA4403F}" presName="Accent" presStyleLbl="node1" presStyleIdx="1" presStyleCnt="4"/>
      <dgm:spPr>
        <a:solidFill>
          <a:srgbClr val="00B050"/>
        </a:solidFill>
      </dgm:spPr>
    </dgm:pt>
    <dgm:pt modelId="{A9216104-9582-134D-9F4B-D224B5C73BF9}" type="pres">
      <dgm:prSet presAssocID="{C63C4F0F-F8C5-B04E-A42C-28B7EDA4403F}" presName="Parent2" presStyleLbl="revTx" presStyleIdx="1" presStyleCnt="4">
        <dgm:presLayoutVars>
          <dgm:chMax val="1"/>
          <dgm:chPref val="1"/>
          <dgm:bulletEnabled val="1"/>
        </dgm:presLayoutVars>
      </dgm:prSet>
      <dgm:spPr/>
    </dgm:pt>
    <dgm:pt modelId="{6299D9D1-DF96-694E-B31D-E0D5413E3665}" type="pres">
      <dgm:prSet presAssocID="{3E5B026D-6058-694D-A0DE-9C22436F45CC}" presName="Accent3" presStyleCnt="0"/>
      <dgm:spPr/>
    </dgm:pt>
    <dgm:pt modelId="{00BA3B04-A41D-8645-9AE3-EBFB84CCB35C}" type="pres">
      <dgm:prSet presAssocID="{3E5B026D-6058-694D-A0DE-9C22436F45CC}" presName="Accent" presStyleLbl="node1" presStyleIdx="2" presStyleCnt="4"/>
      <dgm:spPr>
        <a:solidFill>
          <a:srgbClr val="FFC000"/>
        </a:solidFill>
      </dgm:spPr>
    </dgm:pt>
    <dgm:pt modelId="{6F5108BB-A7AC-B144-B82D-9385369A20E1}" type="pres">
      <dgm:prSet presAssocID="{3E5B026D-6058-694D-A0DE-9C22436F45CC}" presName="Parent3" presStyleLbl="revTx" presStyleIdx="2" presStyleCnt="4">
        <dgm:presLayoutVars>
          <dgm:chMax val="1"/>
          <dgm:chPref val="1"/>
          <dgm:bulletEnabled val="1"/>
        </dgm:presLayoutVars>
      </dgm:prSet>
      <dgm:spPr/>
    </dgm:pt>
    <dgm:pt modelId="{D39DD4E8-7B6F-6947-AABD-279BC008C884}" type="pres">
      <dgm:prSet presAssocID="{7C68EF81-7134-4143-905A-2F95BC27E7D9}" presName="Accent4" presStyleCnt="0"/>
      <dgm:spPr/>
    </dgm:pt>
    <dgm:pt modelId="{E7598E30-1210-214B-926F-C87DADADF08A}" type="pres">
      <dgm:prSet presAssocID="{7C68EF81-7134-4143-905A-2F95BC27E7D9}" presName="Accent" presStyleLbl="node1" presStyleIdx="3" presStyleCnt="4"/>
      <dgm:spPr>
        <a:solidFill>
          <a:srgbClr val="7030A0"/>
        </a:solidFill>
      </dgm:spPr>
    </dgm:pt>
    <dgm:pt modelId="{3EF7D032-58BB-714D-B6D1-213C8D449FFD}" type="pres">
      <dgm:prSet presAssocID="{7C68EF81-7134-4143-905A-2F95BC27E7D9}" presName="Parent4" presStyleLbl="revTx" presStyleIdx="3" presStyleCnt="4">
        <dgm:presLayoutVars>
          <dgm:chMax val="1"/>
          <dgm:chPref val="1"/>
          <dgm:bulletEnabled val="1"/>
        </dgm:presLayoutVars>
      </dgm:prSet>
      <dgm:spPr/>
    </dgm:pt>
  </dgm:ptLst>
  <dgm:cxnLst>
    <dgm:cxn modelId="{39ED493C-A152-824B-BB0F-A07FD2EB51F1}" type="presOf" srcId="{3E5B026D-6058-694D-A0DE-9C22436F45CC}" destId="{6F5108BB-A7AC-B144-B82D-9385369A20E1}" srcOrd="0" destOrd="0" presId="urn:microsoft.com/office/officeart/2009/layout/CircleArrowProcess"/>
    <dgm:cxn modelId="{69486054-B4F6-5545-A7B3-5ED9D0FBC6A4}" type="presOf" srcId="{8A3279A1-DB53-D547-8B6A-99FDB98D5547}" destId="{F2FA6EE4-4BC7-0A41-A79E-35A80E834087}" srcOrd="0" destOrd="0" presId="urn:microsoft.com/office/officeart/2009/layout/CircleArrowProcess"/>
    <dgm:cxn modelId="{DCFA1E78-0557-B043-BD19-FD8565A35CBB}" type="presOf" srcId="{7C68EF81-7134-4143-905A-2F95BC27E7D9}" destId="{3EF7D032-58BB-714D-B6D1-213C8D449FFD}" srcOrd="0" destOrd="0" presId="urn:microsoft.com/office/officeart/2009/layout/CircleArrowProcess"/>
    <dgm:cxn modelId="{A539DD79-9AB0-E849-AC8D-82C1AFFA02FF}" type="presOf" srcId="{D0FD83D8-A5B3-5B44-8829-2EB904FA3D9D}" destId="{354C13BD-BAC3-CE48-84BD-5C0CF0E33AED}" srcOrd="0" destOrd="0" presId="urn:microsoft.com/office/officeart/2009/layout/CircleArrowProcess"/>
    <dgm:cxn modelId="{35FBA08D-15F6-3741-8616-5395D44DCED7}" srcId="{8A3279A1-DB53-D547-8B6A-99FDB98D5547}" destId="{D0FD83D8-A5B3-5B44-8829-2EB904FA3D9D}" srcOrd="0" destOrd="0" parTransId="{89093B80-F95D-2642-A4F4-A8500C7EBD5B}" sibTransId="{63D49E7F-FEFC-2644-A3E5-3C2CC969A2A0}"/>
    <dgm:cxn modelId="{F788FFA8-C84E-5742-BAD6-639B20BFC7A6}" srcId="{8A3279A1-DB53-D547-8B6A-99FDB98D5547}" destId="{3E5B026D-6058-694D-A0DE-9C22436F45CC}" srcOrd="2" destOrd="0" parTransId="{FFFC0804-019B-7F49-A649-1B432FD9B308}" sibTransId="{7BC270F0-F9B9-3F45-A861-1E85D54AB489}"/>
    <dgm:cxn modelId="{C8BE02C1-4E71-D84A-A386-1A8360F64041}" srcId="{8A3279A1-DB53-D547-8B6A-99FDB98D5547}" destId="{7C68EF81-7134-4143-905A-2F95BC27E7D9}" srcOrd="3" destOrd="0" parTransId="{67755B13-9235-C744-9AC8-7FE5A654B471}" sibTransId="{E5605C92-AAF0-8941-9782-A5A1C25B2916}"/>
    <dgm:cxn modelId="{C9237AC7-9128-DC47-A46A-A0B047D29D82}" srcId="{8A3279A1-DB53-D547-8B6A-99FDB98D5547}" destId="{C63C4F0F-F8C5-B04E-A42C-28B7EDA4403F}" srcOrd="1" destOrd="0" parTransId="{CA639500-2D92-3E4D-B086-72B583BFD1A2}" sibTransId="{A8C66080-B151-FD42-8682-F2048AFBFA19}"/>
    <dgm:cxn modelId="{614BA2EC-8082-8C49-A7B0-E1B30049A34B}" type="presOf" srcId="{C63C4F0F-F8C5-B04E-A42C-28B7EDA4403F}" destId="{A9216104-9582-134D-9F4B-D224B5C73BF9}" srcOrd="0" destOrd="0" presId="urn:microsoft.com/office/officeart/2009/layout/CircleArrowProcess"/>
    <dgm:cxn modelId="{4547AF04-224A-F047-A8A6-355A26AFFE31}" type="presParOf" srcId="{F2FA6EE4-4BC7-0A41-A79E-35A80E834087}" destId="{1476E52F-A664-DC4C-B2A2-FF56E4A9B952}" srcOrd="0" destOrd="0" presId="urn:microsoft.com/office/officeart/2009/layout/CircleArrowProcess"/>
    <dgm:cxn modelId="{3F06BDC1-7841-994B-AC2C-79A183610D22}" type="presParOf" srcId="{1476E52F-A664-DC4C-B2A2-FF56E4A9B952}" destId="{B3BD371D-0BE6-3543-BDE9-82E481E16BE6}" srcOrd="0" destOrd="0" presId="urn:microsoft.com/office/officeart/2009/layout/CircleArrowProcess"/>
    <dgm:cxn modelId="{71943510-0A94-9E4E-AF94-0F04E49180F8}" type="presParOf" srcId="{F2FA6EE4-4BC7-0A41-A79E-35A80E834087}" destId="{354C13BD-BAC3-CE48-84BD-5C0CF0E33AED}" srcOrd="1" destOrd="0" presId="urn:microsoft.com/office/officeart/2009/layout/CircleArrowProcess"/>
    <dgm:cxn modelId="{EC2F5574-0370-A944-BADA-3177582A56F2}" type="presParOf" srcId="{F2FA6EE4-4BC7-0A41-A79E-35A80E834087}" destId="{B5846722-02C9-7B49-847C-B3E56148B4AF}" srcOrd="2" destOrd="0" presId="urn:microsoft.com/office/officeart/2009/layout/CircleArrowProcess"/>
    <dgm:cxn modelId="{69B669B1-EE09-FF47-A6C2-C6F9EC422BF9}" type="presParOf" srcId="{B5846722-02C9-7B49-847C-B3E56148B4AF}" destId="{55243D67-CE4B-204E-81E8-97D5CCA35BE4}" srcOrd="0" destOrd="0" presId="urn:microsoft.com/office/officeart/2009/layout/CircleArrowProcess"/>
    <dgm:cxn modelId="{64D99B5A-7874-D744-B4FB-98DFEC0EEEE9}" type="presParOf" srcId="{F2FA6EE4-4BC7-0A41-A79E-35A80E834087}" destId="{A9216104-9582-134D-9F4B-D224B5C73BF9}" srcOrd="3" destOrd="0" presId="urn:microsoft.com/office/officeart/2009/layout/CircleArrowProcess"/>
    <dgm:cxn modelId="{4D729A4D-A816-2B4A-9CD0-B6605C1922EA}" type="presParOf" srcId="{F2FA6EE4-4BC7-0A41-A79E-35A80E834087}" destId="{6299D9D1-DF96-694E-B31D-E0D5413E3665}" srcOrd="4" destOrd="0" presId="urn:microsoft.com/office/officeart/2009/layout/CircleArrowProcess"/>
    <dgm:cxn modelId="{927212F2-6F4A-6F49-8FC8-EE22D023B9C8}" type="presParOf" srcId="{6299D9D1-DF96-694E-B31D-E0D5413E3665}" destId="{00BA3B04-A41D-8645-9AE3-EBFB84CCB35C}" srcOrd="0" destOrd="0" presId="urn:microsoft.com/office/officeart/2009/layout/CircleArrowProcess"/>
    <dgm:cxn modelId="{65BF3BB0-50C7-5C4C-9EAE-A07CF6AC7E1B}" type="presParOf" srcId="{F2FA6EE4-4BC7-0A41-A79E-35A80E834087}" destId="{6F5108BB-A7AC-B144-B82D-9385369A20E1}" srcOrd="5" destOrd="0" presId="urn:microsoft.com/office/officeart/2009/layout/CircleArrowProcess"/>
    <dgm:cxn modelId="{D4C4B49F-F8B1-2F49-B225-C64B38E912BA}" type="presParOf" srcId="{F2FA6EE4-4BC7-0A41-A79E-35A80E834087}" destId="{D39DD4E8-7B6F-6947-AABD-279BC008C884}" srcOrd="6" destOrd="0" presId="urn:microsoft.com/office/officeart/2009/layout/CircleArrowProcess"/>
    <dgm:cxn modelId="{ED556980-D32E-FC4D-93A9-0E255F1AC55E}" type="presParOf" srcId="{D39DD4E8-7B6F-6947-AABD-279BC008C884}" destId="{E7598E30-1210-214B-926F-C87DADADF08A}" srcOrd="0" destOrd="0" presId="urn:microsoft.com/office/officeart/2009/layout/CircleArrowProcess"/>
    <dgm:cxn modelId="{4E5F45C2-9A6E-AC4C-B588-660CBDBAEFE2}" type="presParOf" srcId="{F2FA6EE4-4BC7-0A41-A79E-35A80E834087}" destId="{3EF7D032-58BB-714D-B6D1-213C8D449FFD}"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CC8EEE-696B-1146-B3D6-8B320428C611}" type="doc">
      <dgm:prSet loTypeId="urn:microsoft.com/office/officeart/2005/8/layout/arrow2" loCatId="" qsTypeId="urn:microsoft.com/office/officeart/2005/8/quickstyle/simple1" qsCatId="simple" csTypeId="urn:microsoft.com/office/officeart/2005/8/colors/accent1_2" csCatId="accent1" phldr="1"/>
      <dgm:spPr/>
    </dgm:pt>
    <dgm:pt modelId="{ACDFA303-A6BC-E940-AE43-51A47B074C11}">
      <dgm:prSet phldrT="[Text]"/>
      <dgm:spPr/>
      <dgm:t>
        <a:bodyPr/>
        <a:lstStyle/>
        <a:p>
          <a:r>
            <a:rPr lang="en-GB"/>
            <a:t>Hospice</a:t>
          </a:r>
        </a:p>
      </dgm:t>
    </dgm:pt>
    <dgm:pt modelId="{B59C83A3-B48B-6549-A37A-C0AB4EC6C94D}" type="parTrans" cxnId="{79272223-5664-3F48-BC67-25BFDCAD18B1}">
      <dgm:prSet/>
      <dgm:spPr/>
      <dgm:t>
        <a:bodyPr/>
        <a:lstStyle/>
        <a:p>
          <a:endParaRPr lang="en-GB"/>
        </a:p>
      </dgm:t>
    </dgm:pt>
    <dgm:pt modelId="{14FA91DD-8CC3-D04F-A58F-667CD8C35378}" type="sibTrans" cxnId="{79272223-5664-3F48-BC67-25BFDCAD18B1}">
      <dgm:prSet/>
      <dgm:spPr/>
      <dgm:t>
        <a:bodyPr/>
        <a:lstStyle/>
        <a:p>
          <a:endParaRPr lang="en-GB"/>
        </a:p>
      </dgm:t>
    </dgm:pt>
    <dgm:pt modelId="{4BB2E2B2-B06A-CC4B-862B-2670C4312C7F}">
      <dgm:prSet phldrT="[Text]"/>
      <dgm:spPr/>
      <dgm:t>
        <a:bodyPr/>
        <a:lstStyle/>
        <a:p>
          <a:r>
            <a:rPr lang="en-GB"/>
            <a:t>Palliative care</a:t>
          </a:r>
        </a:p>
      </dgm:t>
    </dgm:pt>
    <dgm:pt modelId="{C9C5731D-FDED-FA4F-8A4A-01648180CC51}" type="parTrans" cxnId="{9DD564B8-BB27-6147-A8C0-5C40F59D8C14}">
      <dgm:prSet/>
      <dgm:spPr/>
      <dgm:t>
        <a:bodyPr/>
        <a:lstStyle/>
        <a:p>
          <a:endParaRPr lang="en-GB"/>
        </a:p>
      </dgm:t>
    </dgm:pt>
    <dgm:pt modelId="{59C57B11-56E0-AC48-BC09-AD1C8D8F6A0B}" type="sibTrans" cxnId="{9DD564B8-BB27-6147-A8C0-5C40F59D8C14}">
      <dgm:prSet/>
      <dgm:spPr/>
      <dgm:t>
        <a:bodyPr/>
        <a:lstStyle/>
        <a:p>
          <a:endParaRPr lang="en-GB"/>
        </a:p>
      </dgm:t>
    </dgm:pt>
    <dgm:pt modelId="{8F7DC2EC-4BC8-3441-9E84-C208728FB6E1}">
      <dgm:prSet phldrT="[Text]"/>
      <dgm:spPr/>
      <dgm:t>
        <a:bodyPr/>
        <a:lstStyle/>
        <a:p>
          <a:r>
            <a:rPr lang="en-GB"/>
            <a:t>Quality in dying and a good death for all</a:t>
          </a:r>
        </a:p>
      </dgm:t>
    </dgm:pt>
    <dgm:pt modelId="{575ED4C7-35B8-054D-A0B4-3DCF58EDA42A}" type="parTrans" cxnId="{872A25D1-9439-4E4A-9B86-F8E02FC17119}">
      <dgm:prSet/>
      <dgm:spPr/>
      <dgm:t>
        <a:bodyPr/>
        <a:lstStyle/>
        <a:p>
          <a:endParaRPr lang="en-GB"/>
        </a:p>
      </dgm:t>
    </dgm:pt>
    <dgm:pt modelId="{11542F1F-E0D9-794A-93E2-8988F1C03AA7}" type="sibTrans" cxnId="{872A25D1-9439-4E4A-9B86-F8E02FC17119}">
      <dgm:prSet/>
      <dgm:spPr/>
      <dgm:t>
        <a:bodyPr/>
        <a:lstStyle/>
        <a:p>
          <a:endParaRPr lang="en-GB"/>
        </a:p>
      </dgm:t>
    </dgm:pt>
    <dgm:pt modelId="{97376251-C3DA-404A-9C80-135E01729925}" type="pres">
      <dgm:prSet presAssocID="{E4CC8EEE-696B-1146-B3D6-8B320428C611}" presName="arrowDiagram" presStyleCnt="0">
        <dgm:presLayoutVars>
          <dgm:chMax val="5"/>
          <dgm:dir/>
          <dgm:resizeHandles val="exact"/>
        </dgm:presLayoutVars>
      </dgm:prSet>
      <dgm:spPr/>
    </dgm:pt>
    <dgm:pt modelId="{A2769531-47EB-084A-A8BC-4DB3A58490FB}" type="pres">
      <dgm:prSet presAssocID="{E4CC8EEE-696B-1146-B3D6-8B320428C611}" presName="arrow" presStyleLbl="bgShp" presStyleIdx="0" presStyleCnt="1"/>
      <dgm:spPr>
        <a:solidFill>
          <a:srgbClr val="FF0000"/>
        </a:solidFill>
      </dgm:spPr>
    </dgm:pt>
    <dgm:pt modelId="{8EB6BDAD-64FD-9F41-A9CA-864E62E1846F}" type="pres">
      <dgm:prSet presAssocID="{E4CC8EEE-696B-1146-B3D6-8B320428C611}" presName="arrowDiagram3" presStyleCnt="0"/>
      <dgm:spPr/>
    </dgm:pt>
    <dgm:pt modelId="{5D401C2D-3DAD-4540-9906-216F5A37F696}" type="pres">
      <dgm:prSet presAssocID="{ACDFA303-A6BC-E940-AE43-51A47B074C11}" presName="bullet3a" presStyleLbl="node1" presStyleIdx="0" presStyleCnt="3"/>
      <dgm:spPr/>
    </dgm:pt>
    <dgm:pt modelId="{D33022AF-5179-0E45-A101-119FCA694087}" type="pres">
      <dgm:prSet presAssocID="{ACDFA303-A6BC-E940-AE43-51A47B074C11}" presName="textBox3a" presStyleLbl="revTx" presStyleIdx="0" presStyleCnt="3">
        <dgm:presLayoutVars>
          <dgm:bulletEnabled val="1"/>
        </dgm:presLayoutVars>
      </dgm:prSet>
      <dgm:spPr/>
    </dgm:pt>
    <dgm:pt modelId="{CA8E6B79-D7F1-DA43-94CC-B75F1943441F}" type="pres">
      <dgm:prSet presAssocID="{4BB2E2B2-B06A-CC4B-862B-2670C4312C7F}" presName="bullet3b" presStyleLbl="node1" presStyleIdx="1" presStyleCnt="3"/>
      <dgm:spPr/>
    </dgm:pt>
    <dgm:pt modelId="{E8001AC9-F166-A441-AFA1-C1FEAE4B2821}" type="pres">
      <dgm:prSet presAssocID="{4BB2E2B2-B06A-CC4B-862B-2670C4312C7F}" presName="textBox3b" presStyleLbl="revTx" presStyleIdx="1" presStyleCnt="3">
        <dgm:presLayoutVars>
          <dgm:bulletEnabled val="1"/>
        </dgm:presLayoutVars>
      </dgm:prSet>
      <dgm:spPr/>
    </dgm:pt>
    <dgm:pt modelId="{FE77CC92-2764-A34A-9275-A84F801003D2}" type="pres">
      <dgm:prSet presAssocID="{8F7DC2EC-4BC8-3441-9E84-C208728FB6E1}" presName="bullet3c" presStyleLbl="node1" presStyleIdx="2" presStyleCnt="3"/>
      <dgm:spPr/>
    </dgm:pt>
    <dgm:pt modelId="{8868237B-D644-ED4A-9EE6-A4F58ABCCA71}" type="pres">
      <dgm:prSet presAssocID="{8F7DC2EC-4BC8-3441-9E84-C208728FB6E1}" presName="textBox3c" presStyleLbl="revTx" presStyleIdx="2" presStyleCnt="3">
        <dgm:presLayoutVars>
          <dgm:bulletEnabled val="1"/>
        </dgm:presLayoutVars>
      </dgm:prSet>
      <dgm:spPr/>
    </dgm:pt>
  </dgm:ptLst>
  <dgm:cxnLst>
    <dgm:cxn modelId="{79272223-5664-3F48-BC67-25BFDCAD18B1}" srcId="{E4CC8EEE-696B-1146-B3D6-8B320428C611}" destId="{ACDFA303-A6BC-E940-AE43-51A47B074C11}" srcOrd="0" destOrd="0" parTransId="{B59C83A3-B48B-6549-A37A-C0AB4EC6C94D}" sibTransId="{14FA91DD-8CC3-D04F-A58F-667CD8C35378}"/>
    <dgm:cxn modelId="{E46A2949-BAE4-4147-8550-87F508C51F3A}" type="presOf" srcId="{ACDFA303-A6BC-E940-AE43-51A47B074C11}" destId="{D33022AF-5179-0E45-A101-119FCA694087}" srcOrd="0" destOrd="0" presId="urn:microsoft.com/office/officeart/2005/8/layout/arrow2"/>
    <dgm:cxn modelId="{7EB6304A-5109-9941-AB1B-6486EE06D277}" type="presOf" srcId="{4BB2E2B2-B06A-CC4B-862B-2670C4312C7F}" destId="{E8001AC9-F166-A441-AFA1-C1FEAE4B2821}" srcOrd="0" destOrd="0" presId="urn:microsoft.com/office/officeart/2005/8/layout/arrow2"/>
    <dgm:cxn modelId="{DBBFFD67-7635-2C48-8EFE-D081E6405632}" type="presOf" srcId="{E4CC8EEE-696B-1146-B3D6-8B320428C611}" destId="{97376251-C3DA-404A-9C80-135E01729925}" srcOrd="0" destOrd="0" presId="urn:microsoft.com/office/officeart/2005/8/layout/arrow2"/>
    <dgm:cxn modelId="{9DD564B8-BB27-6147-A8C0-5C40F59D8C14}" srcId="{E4CC8EEE-696B-1146-B3D6-8B320428C611}" destId="{4BB2E2B2-B06A-CC4B-862B-2670C4312C7F}" srcOrd="1" destOrd="0" parTransId="{C9C5731D-FDED-FA4F-8A4A-01648180CC51}" sibTransId="{59C57B11-56E0-AC48-BC09-AD1C8D8F6A0B}"/>
    <dgm:cxn modelId="{872A25D1-9439-4E4A-9B86-F8E02FC17119}" srcId="{E4CC8EEE-696B-1146-B3D6-8B320428C611}" destId="{8F7DC2EC-4BC8-3441-9E84-C208728FB6E1}" srcOrd="2" destOrd="0" parTransId="{575ED4C7-35B8-054D-A0B4-3DCF58EDA42A}" sibTransId="{11542F1F-E0D9-794A-93E2-8988F1C03AA7}"/>
    <dgm:cxn modelId="{37AB38FA-6076-2641-BFA9-8EEAEC0A7430}" type="presOf" srcId="{8F7DC2EC-4BC8-3441-9E84-C208728FB6E1}" destId="{8868237B-D644-ED4A-9EE6-A4F58ABCCA71}" srcOrd="0" destOrd="0" presId="urn:microsoft.com/office/officeart/2005/8/layout/arrow2"/>
    <dgm:cxn modelId="{BF035072-F673-E644-B85C-D280CA140F02}" type="presParOf" srcId="{97376251-C3DA-404A-9C80-135E01729925}" destId="{A2769531-47EB-084A-A8BC-4DB3A58490FB}" srcOrd="0" destOrd="0" presId="urn:microsoft.com/office/officeart/2005/8/layout/arrow2"/>
    <dgm:cxn modelId="{442A6D69-7AC8-D245-9434-F786D4E2D9D0}" type="presParOf" srcId="{97376251-C3DA-404A-9C80-135E01729925}" destId="{8EB6BDAD-64FD-9F41-A9CA-864E62E1846F}" srcOrd="1" destOrd="0" presId="urn:microsoft.com/office/officeart/2005/8/layout/arrow2"/>
    <dgm:cxn modelId="{C85E3E6F-6821-4E46-9519-20F818B16A14}" type="presParOf" srcId="{8EB6BDAD-64FD-9F41-A9CA-864E62E1846F}" destId="{5D401C2D-3DAD-4540-9906-216F5A37F696}" srcOrd="0" destOrd="0" presId="urn:microsoft.com/office/officeart/2005/8/layout/arrow2"/>
    <dgm:cxn modelId="{B77CE610-7CA1-FC48-8AA8-47C1C92BDBBE}" type="presParOf" srcId="{8EB6BDAD-64FD-9F41-A9CA-864E62E1846F}" destId="{D33022AF-5179-0E45-A101-119FCA694087}" srcOrd="1" destOrd="0" presId="urn:microsoft.com/office/officeart/2005/8/layout/arrow2"/>
    <dgm:cxn modelId="{0C3D092E-E929-7E4B-9044-051226421632}" type="presParOf" srcId="{8EB6BDAD-64FD-9F41-A9CA-864E62E1846F}" destId="{CA8E6B79-D7F1-DA43-94CC-B75F1943441F}" srcOrd="2" destOrd="0" presId="urn:microsoft.com/office/officeart/2005/8/layout/arrow2"/>
    <dgm:cxn modelId="{FF352E7C-42A8-6445-8E5C-3B96B0B4E2AD}" type="presParOf" srcId="{8EB6BDAD-64FD-9F41-A9CA-864E62E1846F}" destId="{E8001AC9-F166-A441-AFA1-C1FEAE4B2821}" srcOrd="3" destOrd="0" presId="urn:microsoft.com/office/officeart/2005/8/layout/arrow2"/>
    <dgm:cxn modelId="{E457B3AE-05D5-9C43-BC11-D37ED2D21986}" type="presParOf" srcId="{8EB6BDAD-64FD-9F41-A9CA-864E62E1846F}" destId="{FE77CC92-2764-A34A-9275-A84F801003D2}" srcOrd="4" destOrd="0" presId="urn:microsoft.com/office/officeart/2005/8/layout/arrow2"/>
    <dgm:cxn modelId="{A6340934-0B6E-AB41-B92C-86E0851BBB0E}" type="presParOf" srcId="{8EB6BDAD-64FD-9F41-A9CA-864E62E1846F}" destId="{8868237B-D644-ED4A-9EE6-A4F58ABCCA71}"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3279A1-DB53-D547-8B6A-99FDB98D5547}" type="doc">
      <dgm:prSet loTypeId="urn:microsoft.com/office/officeart/2009/layout/CircleArrowProcess" loCatId="" qsTypeId="urn:microsoft.com/office/officeart/2005/8/quickstyle/simple1" qsCatId="simple" csTypeId="urn:microsoft.com/office/officeart/2005/8/colors/accent1_2" csCatId="accent1" phldr="1"/>
      <dgm:spPr/>
      <dgm:t>
        <a:bodyPr/>
        <a:lstStyle/>
        <a:p>
          <a:endParaRPr lang="en-GB"/>
        </a:p>
      </dgm:t>
    </dgm:pt>
    <dgm:pt modelId="{D0FD83D8-A5B3-5B44-8829-2EB904FA3D9D}">
      <dgm:prSet phldrT="[Text]"/>
      <dgm:spPr/>
      <dgm:t>
        <a:bodyPr/>
        <a:lstStyle/>
        <a:p>
          <a:r>
            <a:rPr lang="en-GB"/>
            <a:t>Anticipate</a:t>
          </a:r>
        </a:p>
      </dgm:t>
    </dgm:pt>
    <dgm:pt modelId="{89093B80-F95D-2642-A4F4-A8500C7EBD5B}" type="parTrans" cxnId="{35FBA08D-15F6-3741-8616-5395D44DCED7}">
      <dgm:prSet/>
      <dgm:spPr/>
      <dgm:t>
        <a:bodyPr/>
        <a:lstStyle/>
        <a:p>
          <a:endParaRPr lang="en-GB"/>
        </a:p>
      </dgm:t>
    </dgm:pt>
    <dgm:pt modelId="{63D49E7F-FEFC-2644-A3E5-3C2CC969A2A0}" type="sibTrans" cxnId="{35FBA08D-15F6-3741-8616-5395D44DCED7}">
      <dgm:prSet/>
      <dgm:spPr/>
      <dgm:t>
        <a:bodyPr/>
        <a:lstStyle/>
        <a:p>
          <a:endParaRPr lang="en-GB"/>
        </a:p>
      </dgm:t>
    </dgm:pt>
    <dgm:pt modelId="{C63C4F0F-F8C5-B04E-A42C-28B7EDA4403F}">
      <dgm:prSet phldrT="[Text]"/>
      <dgm:spPr/>
      <dgm:t>
        <a:bodyPr/>
        <a:lstStyle/>
        <a:p>
          <a:r>
            <a:rPr lang="en-GB"/>
            <a:t>Reflect</a:t>
          </a:r>
        </a:p>
      </dgm:t>
    </dgm:pt>
    <dgm:pt modelId="{CA639500-2D92-3E4D-B086-72B583BFD1A2}" type="parTrans" cxnId="{C9237AC7-9128-DC47-A46A-A0B047D29D82}">
      <dgm:prSet/>
      <dgm:spPr/>
      <dgm:t>
        <a:bodyPr/>
        <a:lstStyle/>
        <a:p>
          <a:endParaRPr lang="en-GB"/>
        </a:p>
      </dgm:t>
    </dgm:pt>
    <dgm:pt modelId="{A8C66080-B151-FD42-8682-F2048AFBFA19}" type="sibTrans" cxnId="{C9237AC7-9128-DC47-A46A-A0B047D29D82}">
      <dgm:prSet/>
      <dgm:spPr/>
      <dgm:t>
        <a:bodyPr/>
        <a:lstStyle/>
        <a:p>
          <a:endParaRPr lang="en-GB"/>
        </a:p>
      </dgm:t>
    </dgm:pt>
    <dgm:pt modelId="{3E5B026D-6058-694D-A0DE-9C22436F45CC}">
      <dgm:prSet phldrT="[Text]"/>
      <dgm:spPr/>
      <dgm:t>
        <a:bodyPr/>
        <a:lstStyle/>
        <a:p>
          <a:r>
            <a:rPr lang="en-GB"/>
            <a:t>Engage</a:t>
          </a:r>
        </a:p>
      </dgm:t>
    </dgm:pt>
    <dgm:pt modelId="{FFFC0804-019B-7F49-A649-1B432FD9B308}" type="parTrans" cxnId="{F788FFA8-C84E-5742-BAD6-639B20BFC7A6}">
      <dgm:prSet/>
      <dgm:spPr/>
      <dgm:t>
        <a:bodyPr/>
        <a:lstStyle/>
        <a:p>
          <a:endParaRPr lang="en-GB"/>
        </a:p>
      </dgm:t>
    </dgm:pt>
    <dgm:pt modelId="{7BC270F0-F9B9-3F45-A861-1E85D54AB489}" type="sibTrans" cxnId="{F788FFA8-C84E-5742-BAD6-639B20BFC7A6}">
      <dgm:prSet/>
      <dgm:spPr/>
      <dgm:t>
        <a:bodyPr/>
        <a:lstStyle/>
        <a:p>
          <a:endParaRPr lang="en-GB"/>
        </a:p>
      </dgm:t>
    </dgm:pt>
    <dgm:pt modelId="{7C68EF81-7134-4143-905A-2F95BC27E7D9}">
      <dgm:prSet phldrT="[Text]"/>
      <dgm:spPr/>
      <dgm:t>
        <a:bodyPr/>
        <a:lstStyle/>
        <a:p>
          <a:r>
            <a:rPr lang="en-GB"/>
            <a:t>Act</a:t>
          </a:r>
        </a:p>
      </dgm:t>
    </dgm:pt>
    <dgm:pt modelId="{67755B13-9235-C744-9AC8-7FE5A654B471}" type="parTrans" cxnId="{C8BE02C1-4E71-D84A-A386-1A8360F64041}">
      <dgm:prSet/>
      <dgm:spPr/>
      <dgm:t>
        <a:bodyPr/>
        <a:lstStyle/>
        <a:p>
          <a:endParaRPr lang="en-GB"/>
        </a:p>
      </dgm:t>
    </dgm:pt>
    <dgm:pt modelId="{E5605C92-AAF0-8941-9782-A5A1C25B2916}" type="sibTrans" cxnId="{C8BE02C1-4E71-D84A-A386-1A8360F64041}">
      <dgm:prSet/>
      <dgm:spPr/>
      <dgm:t>
        <a:bodyPr/>
        <a:lstStyle/>
        <a:p>
          <a:endParaRPr lang="en-GB"/>
        </a:p>
      </dgm:t>
    </dgm:pt>
    <dgm:pt modelId="{F2FA6EE4-4BC7-0A41-A79E-35A80E834087}" type="pres">
      <dgm:prSet presAssocID="{8A3279A1-DB53-D547-8B6A-99FDB98D5547}" presName="Name0" presStyleCnt="0">
        <dgm:presLayoutVars>
          <dgm:chMax val="7"/>
          <dgm:chPref val="7"/>
          <dgm:dir/>
          <dgm:animLvl val="lvl"/>
        </dgm:presLayoutVars>
      </dgm:prSet>
      <dgm:spPr/>
    </dgm:pt>
    <dgm:pt modelId="{1476E52F-A664-DC4C-B2A2-FF56E4A9B952}" type="pres">
      <dgm:prSet presAssocID="{D0FD83D8-A5B3-5B44-8829-2EB904FA3D9D}" presName="Accent1" presStyleCnt="0"/>
      <dgm:spPr/>
    </dgm:pt>
    <dgm:pt modelId="{B3BD371D-0BE6-3543-BDE9-82E481E16BE6}" type="pres">
      <dgm:prSet presAssocID="{D0FD83D8-A5B3-5B44-8829-2EB904FA3D9D}" presName="Accent" presStyleLbl="node1" presStyleIdx="0" presStyleCnt="4"/>
      <dgm:spPr>
        <a:solidFill>
          <a:srgbClr val="FF0000"/>
        </a:solidFill>
        <a:ln>
          <a:solidFill>
            <a:srgbClr val="FF0000"/>
          </a:solidFill>
        </a:ln>
      </dgm:spPr>
    </dgm:pt>
    <dgm:pt modelId="{354C13BD-BAC3-CE48-84BD-5C0CF0E33AED}" type="pres">
      <dgm:prSet presAssocID="{D0FD83D8-A5B3-5B44-8829-2EB904FA3D9D}" presName="Parent1" presStyleLbl="revTx" presStyleIdx="0" presStyleCnt="4">
        <dgm:presLayoutVars>
          <dgm:chMax val="1"/>
          <dgm:chPref val="1"/>
          <dgm:bulletEnabled val="1"/>
        </dgm:presLayoutVars>
      </dgm:prSet>
      <dgm:spPr/>
    </dgm:pt>
    <dgm:pt modelId="{B5846722-02C9-7B49-847C-B3E56148B4AF}" type="pres">
      <dgm:prSet presAssocID="{C63C4F0F-F8C5-B04E-A42C-28B7EDA4403F}" presName="Accent2" presStyleCnt="0"/>
      <dgm:spPr/>
    </dgm:pt>
    <dgm:pt modelId="{55243D67-CE4B-204E-81E8-97D5CCA35BE4}" type="pres">
      <dgm:prSet presAssocID="{C63C4F0F-F8C5-B04E-A42C-28B7EDA4403F}" presName="Accent" presStyleLbl="node1" presStyleIdx="1" presStyleCnt="4"/>
      <dgm:spPr>
        <a:solidFill>
          <a:srgbClr val="00B050"/>
        </a:solidFill>
      </dgm:spPr>
    </dgm:pt>
    <dgm:pt modelId="{A9216104-9582-134D-9F4B-D224B5C73BF9}" type="pres">
      <dgm:prSet presAssocID="{C63C4F0F-F8C5-B04E-A42C-28B7EDA4403F}" presName="Parent2" presStyleLbl="revTx" presStyleIdx="1" presStyleCnt="4">
        <dgm:presLayoutVars>
          <dgm:chMax val="1"/>
          <dgm:chPref val="1"/>
          <dgm:bulletEnabled val="1"/>
        </dgm:presLayoutVars>
      </dgm:prSet>
      <dgm:spPr/>
    </dgm:pt>
    <dgm:pt modelId="{6299D9D1-DF96-694E-B31D-E0D5413E3665}" type="pres">
      <dgm:prSet presAssocID="{3E5B026D-6058-694D-A0DE-9C22436F45CC}" presName="Accent3" presStyleCnt="0"/>
      <dgm:spPr/>
    </dgm:pt>
    <dgm:pt modelId="{00BA3B04-A41D-8645-9AE3-EBFB84CCB35C}" type="pres">
      <dgm:prSet presAssocID="{3E5B026D-6058-694D-A0DE-9C22436F45CC}" presName="Accent" presStyleLbl="node1" presStyleIdx="2" presStyleCnt="4"/>
      <dgm:spPr>
        <a:solidFill>
          <a:srgbClr val="FFC000"/>
        </a:solidFill>
      </dgm:spPr>
    </dgm:pt>
    <dgm:pt modelId="{6F5108BB-A7AC-B144-B82D-9385369A20E1}" type="pres">
      <dgm:prSet presAssocID="{3E5B026D-6058-694D-A0DE-9C22436F45CC}" presName="Parent3" presStyleLbl="revTx" presStyleIdx="2" presStyleCnt="4">
        <dgm:presLayoutVars>
          <dgm:chMax val="1"/>
          <dgm:chPref val="1"/>
          <dgm:bulletEnabled val="1"/>
        </dgm:presLayoutVars>
      </dgm:prSet>
      <dgm:spPr/>
    </dgm:pt>
    <dgm:pt modelId="{D39DD4E8-7B6F-6947-AABD-279BC008C884}" type="pres">
      <dgm:prSet presAssocID="{7C68EF81-7134-4143-905A-2F95BC27E7D9}" presName="Accent4" presStyleCnt="0"/>
      <dgm:spPr/>
    </dgm:pt>
    <dgm:pt modelId="{E7598E30-1210-214B-926F-C87DADADF08A}" type="pres">
      <dgm:prSet presAssocID="{7C68EF81-7134-4143-905A-2F95BC27E7D9}" presName="Accent" presStyleLbl="node1" presStyleIdx="3" presStyleCnt="4"/>
      <dgm:spPr>
        <a:solidFill>
          <a:srgbClr val="7030A0"/>
        </a:solidFill>
      </dgm:spPr>
    </dgm:pt>
    <dgm:pt modelId="{3EF7D032-58BB-714D-B6D1-213C8D449FFD}" type="pres">
      <dgm:prSet presAssocID="{7C68EF81-7134-4143-905A-2F95BC27E7D9}" presName="Parent4" presStyleLbl="revTx" presStyleIdx="3" presStyleCnt="4">
        <dgm:presLayoutVars>
          <dgm:chMax val="1"/>
          <dgm:chPref val="1"/>
          <dgm:bulletEnabled val="1"/>
        </dgm:presLayoutVars>
      </dgm:prSet>
      <dgm:spPr/>
    </dgm:pt>
  </dgm:ptLst>
  <dgm:cxnLst>
    <dgm:cxn modelId="{39ED493C-A152-824B-BB0F-A07FD2EB51F1}" type="presOf" srcId="{3E5B026D-6058-694D-A0DE-9C22436F45CC}" destId="{6F5108BB-A7AC-B144-B82D-9385369A20E1}" srcOrd="0" destOrd="0" presId="urn:microsoft.com/office/officeart/2009/layout/CircleArrowProcess"/>
    <dgm:cxn modelId="{69486054-B4F6-5545-A7B3-5ED9D0FBC6A4}" type="presOf" srcId="{8A3279A1-DB53-D547-8B6A-99FDB98D5547}" destId="{F2FA6EE4-4BC7-0A41-A79E-35A80E834087}" srcOrd="0" destOrd="0" presId="urn:microsoft.com/office/officeart/2009/layout/CircleArrowProcess"/>
    <dgm:cxn modelId="{DCFA1E78-0557-B043-BD19-FD8565A35CBB}" type="presOf" srcId="{7C68EF81-7134-4143-905A-2F95BC27E7D9}" destId="{3EF7D032-58BB-714D-B6D1-213C8D449FFD}" srcOrd="0" destOrd="0" presId="urn:microsoft.com/office/officeart/2009/layout/CircleArrowProcess"/>
    <dgm:cxn modelId="{A539DD79-9AB0-E849-AC8D-82C1AFFA02FF}" type="presOf" srcId="{D0FD83D8-A5B3-5B44-8829-2EB904FA3D9D}" destId="{354C13BD-BAC3-CE48-84BD-5C0CF0E33AED}" srcOrd="0" destOrd="0" presId="urn:microsoft.com/office/officeart/2009/layout/CircleArrowProcess"/>
    <dgm:cxn modelId="{35FBA08D-15F6-3741-8616-5395D44DCED7}" srcId="{8A3279A1-DB53-D547-8B6A-99FDB98D5547}" destId="{D0FD83D8-A5B3-5B44-8829-2EB904FA3D9D}" srcOrd="0" destOrd="0" parTransId="{89093B80-F95D-2642-A4F4-A8500C7EBD5B}" sibTransId="{63D49E7F-FEFC-2644-A3E5-3C2CC969A2A0}"/>
    <dgm:cxn modelId="{F788FFA8-C84E-5742-BAD6-639B20BFC7A6}" srcId="{8A3279A1-DB53-D547-8B6A-99FDB98D5547}" destId="{3E5B026D-6058-694D-A0DE-9C22436F45CC}" srcOrd="2" destOrd="0" parTransId="{FFFC0804-019B-7F49-A649-1B432FD9B308}" sibTransId="{7BC270F0-F9B9-3F45-A861-1E85D54AB489}"/>
    <dgm:cxn modelId="{C8BE02C1-4E71-D84A-A386-1A8360F64041}" srcId="{8A3279A1-DB53-D547-8B6A-99FDB98D5547}" destId="{7C68EF81-7134-4143-905A-2F95BC27E7D9}" srcOrd="3" destOrd="0" parTransId="{67755B13-9235-C744-9AC8-7FE5A654B471}" sibTransId="{E5605C92-AAF0-8941-9782-A5A1C25B2916}"/>
    <dgm:cxn modelId="{C9237AC7-9128-DC47-A46A-A0B047D29D82}" srcId="{8A3279A1-DB53-D547-8B6A-99FDB98D5547}" destId="{C63C4F0F-F8C5-B04E-A42C-28B7EDA4403F}" srcOrd="1" destOrd="0" parTransId="{CA639500-2D92-3E4D-B086-72B583BFD1A2}" sibTransId="{A8C66080-B151-FD42-8682-F2048AFBFA19}"/>
    <dgm:cxn modelId="{614BA2EC-8082-8C49-A7B0-E1B30049A34B}" type="presOf" srcId="{C63C4F0F-F8C5-B04E-A42C-28B7EDA4403F}" destId="{A9216104-9582-134D-9F4B-D224B5C73BF9}" srcOrd="0" destOrd="0" presId="urn:microsoft.com/office/officeart/2009/layout/CircleArrowProcess"/>
    <dgm:cxn modelId="{4547AF04-224A-F047-A8A6-355A26AFFE31}" type="presParOf" srcId="{F2FA6EE4-4BC7-0A41-A79E-35A80E834087}" destId="{1476E52F-A664-DC4C-B2A2-FF56E4A9B952}" srcOrd="0" destOrd="0" presId="urn:microsoft.com/office/officeart/2009/layout/CircleArrowProcess"/>
    <dgm:cxn modelId="{3F06BDC1-7841-994B-AC2C-79A183610D22}" type="presParOf" srcId="{1476E52F-A664-DC4C-B2A2-FF56E4A9B952}" destId="{B3BD371D-0BE6-3543-BDE9-82E481E16BE6}" srcOrd="0" destOrd="0" presId="urn:microsoft.com/office/officeart/2009/layout/CircleArrowProcess"/>
    <dgm:cxn modelId="{71943510-0A94-9E4E-AF94-0F04E49180F8}" type="presParOf" srcId="{F2FA6EE4-4BC7-0A41-A79E-35A80E834087}" destId="{354C13BD-BAC3-CE48-84BD-5C0CF0E33AED}" srcOrd="1" destOrd="0" presId="urn:microsoft.com/office/officeart/2009/layout/CircleArrowProcess"/>
    <dgm:cxn modelId="{EC2F5574-0370-A944-BADA-3177582A56F2}" type="presParOf" srcId="{F2FA6EE4-4BC7-0A41-A79E-35A80E834087}" destId="{B5846722-02C9-7B49-847C-B3E56148B4AF}" srcOrd="2" destOrd="0" presId="urn:microsoft.com/office/officeart/2009/layout/CircleArrowProcess"/>
    <dgm:cxn modelId="{69B669B1-EE09-FF47-A6C2-C6F9EC422BF9}" type="presParOf" srcId="{B5846722-02C9-7B49-847C-B3E56148B4AF}" destId="{55243D67-CE4B-204E-81E8-97D5CCA35BE4}" srcOrd="0" destOrd="0" presId="urn:microsoft.com/office/officeart/2009/layout/CircleArrowProcess"/>
    <dgm:cxn modelId="{64D99B5A-7874-D744-B4FB-98DFEC0EEEE9}" type="presParOf" srcId="{F2FA6EE4-4BC7-0A41-A79E-35A80E834087}" destId="{A9216104-9582-134D-9F4B-D224B5C73BF9}" srcOrd="3" destOrd="0" presId="urn:microsoft.com/office/officeart/2009/layout/CircleArrowProcess"/>
    <dgm:cxn modelId="{4D729A4D-A816-2B4A-9CD0-B6605C1922EA}" type="presParOf" srcId="{F2FA6EE4-4BC7-0A41-A79E-35A80E834087}" destId="{6299D9D1-DF96-694E-B31D-E0D5413E3665}" srcOrd="4" destOrd="0" presId="urn:microsoft.com/office/officeart/2009/layout/CircleArrowProcess"/>
    <dgm:cxn modelId="{927212F2-6F4A-6F49-8FC8-EE22D023B9C8}" type="presParOf" srcId="{6299D9D1-DF96-694E-B31D-E0D5413E3665}" destId="{00BA3B04-A41D-8645-9AE3-EBFB84CCB35C}" srcOrd="0" destOrd="0" presId="urn:microsoft.com/office/officeart/2009/layout/CircleArrowProcess"/>
    <dgm:cxn modelId="{65BF3BB0-50C7-5C4C-9EAE-A07CF6AC7E1B}" type="presParOf" srcId="{F2FA6EE4-4BC7-0A41-A79E-35A80E834087}" destId="{6F5108BB-A7AC-B144-B82D-9385369A20E1}" srcOrd="5" destOrd="0" presId="urn:microsoft.com/office/officeart/2009/layout/CircleArrowProcess"/>
    <dgm:cxn modelId="{D4C4B49F-F8B1-2F49-B225-C64B38E912BA}" type="presParOf" srcId="{F2FA6EE4-4BC7-0A41-A79E-35A80E834087}" destId="{D39DD4E8-7B6F-6947-AABD-279BC008C884}" srcOrd="6" destOrd="0" presId="urn:microsoft.com/office/officeart/2009/layout/CircleArrowProcess"/>
    <dgm:cxn modelId="{ED556980-D32E-FC4D-93A9-0E255F1AC55E}" type="presParOf" srcId="{D39DD4E8-7B6F-6947-AABD-279BC008C884}" destId="{E7598E30-1210-214B-926F-C87DADADF08A}" srcOrd="0" destOrd="0" presId="urn:microsoft.com/office/officeart/2009/layout/CircleArrowProcess"/>
    <dgm:cxn modelId="{4E5F45C2-9A6E-AC4C-B588-660CBDBAEFE2}" type="presParOf" srcId="{F2FA6EE4-4BC7-0A41-A79E-35A80E834087}" destId="{3EF7D032-58BB-714D-B6D1-213C8D449FFD}"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3279A1-DB53-D547-8B6A-99FDB98D5547}" type="doc">
      <dgm:prSet loTypeId="urn:microsoft.com/office/officeart/2009/layout/CircleArrowProcess" loCatId="" qsTypeId="urn:microsoft.com/office/officeart/2005/8/quickstyle/simple1" qsCatId="simple" csTypeId="urn:microsoft.com/office/officeart/2005/8/colors/accent1_2" csCatId="accent1" phldr="1"/>
      <dgm:spPr/>
      <dgm:t>
        <a:bodyPr/>
        <a:lstStyle/>
        <a:p>
          <a:endParaRPr lang="en-GB"/>
        </a:p>
      </dgm:t>
    </dgm:pt>
    <dgm:pt modelId="{D0FD83D8-A5B3-5B44-8829-2EB904FA3D9D}">
      <dgm:prSet phldrT="[Text]"/>
      <dgm:spPr/>
      <dgm:t>
        <a:bodyPr/>
        <a:lstStyle/>
        <a:p>
          <a:r>
            <a:rPr lang="en-GB"/>
            <a:t>Anticipate</a:t>
          </a:r>
        </a:p>
      </dgm:t>
    </dgm:pt>
    <dgm:pt modelId="{89093B80-F95D-2642-A4F4-A8500C7EBD5B}" type="parTrans" cxnId="{35FBA08D-15F6-3741-8616-5395D44DCED7}">
      <dgm:prSet/>
      <dgm:spPr/>
      <dgm:t>
        <a:bodyPr/>
        <a:lstStyle/>
        <a:p>
          <a:endParaRPr lang="en-GB"/>
        </a:p>
      </dgm:t>
    </dgm:pt>
    <dgm:pt modelId="{63D49E7F-FEFC-2644-A3E5-3C2CC969A2A0}" type="sibTrans" cxnId="{35FBA08D-15F6-3741-8616-5395D44DCED7}">
      <dgm:prSet/>
      <dgm:spPr/>
      <dgm:t>
        <a:bodyPr/>
        <a:lstStyle/>
        <a:p>
          <a:endParaRPr lang="en-GB"/>
        </a:p>
      </dgm:t>
    </dgm:pt>
    <dgm:pt modelId="{C63C4F0F-F8C5-B04E-A42C-28B7EDA4403F}">
      <dgm:prSet phldrT="[Text]"/>
      <dgm:spPr/>
      <dgm:t>
        <a:bodyPr/>
        <a:lstStyle/>
        <a:p>
          <a:r>
            <a:rPr lang="en-GB"/>
            <a:t>Reflect</a:t>
          </a:r>
        </a:p>
      </dgm:t>
    </dgm:pt>
    <dgm:pt modelId="{CA639500-2D92-3E4D-B086-72B583BFD1A2}" type="parTrans" cxnId="{C9237AC7-9128-DC47-A46A-A0B047D29D82}">
      <dgm:prSet/>
      <dgm:spPr/>
      <dgm:t>
        <a:bodyPr/>
        <a:lstStyle/>
        <a:p>
          <a:endParaRPr lang="en-GB"/>
        </a:p>
      </dgm:t>
    </dgm:pt>
    <dgm:pt modelId="{A8C66080-B151-FD42-8682-F2048AFBFA19}" type="sibTrans" cxnId="{C9237AC7-9128-DC47-A46A-A0B047D29D82}">
      <dgm:prSet/>
      <dgm:spPr/>
      <dgm:t>
        <a:bodyPr/>
        <a:lstStyle/>
        <a:p>
          <a:endParaRPr lang="en-GB"/>
        </a:p>
      </dgm:t>
    </dgm:pt>
    <dgm:pt modelId="{3E5B026D-6058-694D-A0DE-9C22436F45CC}">
      <dgm:prSet phldrT="[Text]"/>
      <dgm:spPr/>
      <dgm:t>
        <a:bodyPr/>
        <a:lstStyle/>
        <a:p>
          <a:r>
            <a:rPr lang="en-GB"/>
            <a:t>Engage</a:t>
          </a:r>
        </a:p>
      </dgm:t>
    </dgm:pt>
    <dgm:pt modelId="{FFFC0804-019B-7F49-A649-1B432FD9B308}" type="parTrans" cxnId="{F788FFA8-C84E-5742-BAD6-639B20BFC7A6}">
      <dgm:prSet/>
      <dgm:spPr/>
      <dgm:t>
        <a:bodyPr/>
        <a:lstStyle/>
        <a:p>
          <a:endParaRPr lang="en-GB"/>
        </a:p>
      </dgm:t>
    </dgm:pt>
    <dgm:pt modelId="{7BC270F0-F9B9-3F45-A861-1E85D54AB489}" type="sibTrans" cxnId="{F788FFA8-C84E-5742-BAD6-639B20BFC7A6}">
      <dgm:prSet/>
      <dgm:spPr/>
      <dgm:t>
        <a:bodyPr/>
        <a:lstStyle/>
        <a:p>
          <a:endParaRPr lang="en-GB"/>
        </a:p>
      </dgm:t>
    </dgm:pt>
    <dgm:pt modelId="{7C68EF81-7134-4143-905A-2F95BC27E7D9}">
      <dgm:prSet phldrT="[Text]"/>
      <dgm:spPr/>
      <dgm:t>
        <a:bodyPr/>
        <a:lstStyle/>
        <a:p>
          <a:r>
            <a:rPr lang="en-GB"/>
            <a:t>Act</a:t>
          </a:r>
        </a:p>
      </dgm:t>
    </dgm:pt>
    <dgm:pt modelId="{67755B13-9235-C744-9AC8-7FE5A654B471}" type="parTrans" cxnId="{C8BE02C1-4E71-D84A-A386-1A8360F64041}">
      <dgm:prSet/>
      <dgm:spPr/>
      <dgm:t>
        <a:bodyPr/>
        <a:lstStyle/>
        <a:p>
          <a:endParaRPr lang="en-GB"/>
        </a:p>
      </dgm:t>
    </dgm:pt>
    <dgm:pt modelId="{E5605C92-AAF0-8941-9782-A5A1C25B2916}" type="sibTrans" cxnId="{C8BE02C1-4E71-D84A-A386-1A8360F64041}">
      <dgm:prSet/>
      <dgm:spPr/>
      <dgm:t>
        <a:bodyPr/>
        <a:lstStyle/>
        <a:p>
          <a:endParaRPr lang="en-GB"/>
        </a:p>
      </dgm:t>
    </dgm:pt>
    <dgm:pt modelId="{F2FA6EE4-4BC7-0A41-A79E-35A80E834087}" type="pres">
      <dgm:prSet presAssocID="{8A3279A1-DB53-D547-8B6A-99FDB98D5547}" presName="Name0" presStyleCnt="0">
        <dgm:presLayoutVars>
          <dgm:chMax val="7"/>
          <dgm:chPref val="7"/>
          <dgm:dir/>
          <dgm:animLvl val="lvl"/>
        </dgm:presLayoutVars>
      </dgm:prSet>
      <dgm:spPr/>
    </dgm:pt>
    <dgm:pt modelId="{1476E52F-A664-DC4C-B2A2-FF56E4A9B952}" type="pres">
      <dgm:prSet presAssocID="{D0FD83D8-A5B3-5B44-8829-2EB904FA3D9D}" presName="Accent1" presStyleCnt="0"/>
      <dgm:spPr/>
    </dgm:pt>
    <dgm:pt modelId="{B3BD371D-0BE6-3543-BDE9-82E481E16BE6}" type="pres">
      <dgm:prSet presAssocID="{D0FD83D8-A5B3-5B44-8829-2EB904FA3D9D}" presName="Accent" presStyleLbl="node1" presStyleIdx="0" presStyleCnt="4"/>
      <dgm:spPr>
        <a:solidFill>
          <a:srgbClr val="FF0000"/>
        </a:solidFill>
        <a:ln>
          <a:solidFill>
            <a:srgbClr val="FF0000"/>
          </a:solidFill>
        </a:ln>
      </dgm:spPr>
    </dgm:pt>
    <dgm:pt modelId="{354C13BD-BAC3-CE48-84BD-5C0CF0E33AED}" type="pres">
      <dgm:prSet presAssocID="{D0FD83D8-A5B3-5B44-8829-2EB904FA3D9D}" presName="Parent1" presStyleLbl="revTx" presStyleIdx="0" presStyleCnt="4">
        <dgm:presLayoutVars>
          <dgm:chMax val="1"/>
          <dgm:chPref val="1"/>
          <dgm:bulletEnabled val="1"/>
        </dgm:presLayoutVars>
      </dgm:prSet>
      <dgm:spPr/>
    </dgm:pt>
    <dgm:pt modelId="{B5846722-02C9-7B49-847C-B3E56148B4AF}" type="pres">
      <dgm:prSet presAssocID="{C63C4F0F-F8C5-B04E-A42C-28B7EDA4403F}" presName="Accent2" presStyleCnt="0"/>
      <dgm:spPr/>
    </dgm:pt>
    <dgm:pt modelId="{55243D67-CE4B-204E-81E8-97D5CCA35BE4}" type="pres">
      <dgm:prSet presAssocID="{C63C4F0F-F8C5-B04E-A42C-28B7EDA4403F}" presName="Accent" presStyleLbl="node1" presStyleIdx="1" presStyleCnt="4"/>
      <dgm:spPr>
        <a:solidFill>
          <a:srgbClr val="00B050"/>
        </a:solidFill>
      </dgm:spPr>
    </dgm:pt>
    <dgm:pt modelId="{A9216104-9582-134D-9F4B-D224B5C73BF9}" type="pres">
      <dgm:prSet presAssocID="{C63C4F0F-F8C5-B04E-A42C-28B7EDA4403F}" presName="Parent2" presStyleLbl="revTx" presStyleIdx="1" presStyleCnt="4">
        <dgm:presLayoutVars>
          <dgm:chMax val="1"/>
          <dgm:chPref val="1"/>
          <dgm:bulletEnabled val="1"/>
        </dgm:presLayoutVars>
      </dgm:prSet>
      <dgm:spPr/>
    </dgm:pt>
    <dgm:pt modelId="{6299D9D1-DF96-694E-B31D-E0D5413E3665}" type="pres">
      <dgm:prSet presAssocID="{3E5B026D-6058-694D-A0DE-9C22436F45CC}" presName="Accent3" presStyleCnt="0"/>
      <dgm:spPr/>
    </dgm:pt>
    <dgm:pt modelId="{00BA3B04-A41D-8645-9AE3-EBFB84CCB35C}" type="pres">
      <dgm:prSet presAssocID="{3E5B026D-6058-694D-A0DE-9C22436F45CC}" presName="Accent" presStyleLbl="node1" presStyleIdx="2" presStyleCnt="4"/>
      <dgm:spPr>
        <a:solidFill>
          <a:srgbClr val="FFC000"/>
        </a:solidFill>
      </dgm:spPr>
    </dgm:pt>
    <dgm:pt modelId="{6F5108BB-A7AC-B144-B82D-9385369A20E1}" type="pres">
      <dgm:prSet presAssocID="{3E5B026D-6058-694D-A0DE-9C22436F45CC}" presName="Parent3" presStyleLbl="revTx" presStyleIdx="2" presStyleCnt="4">
        <dgm:presLayoutVars>
          <dgm:chMax val="1"/>
          <dgm:chPref val="1"/>
          <dgm:bulletEnabled val="1"/>
        </dgm:presLayoutVars>
      </dgm:prSet>
      <dgm:spPr/>
    </dgm:pt>
    <dgm:pt modelId="{D39DD4E8-7B6F-6947-AABD-279BC008C884}" type="pres">
      <dgm:prSet presAssocID="{7C68EF81-7134-4143-905A-2F95BC27E7D9}" presName="Accent4" presStyleCnt="0"/>
      <dgm:spPr/>
    </dgm:pt>
    <dgm:pt modelId="{E7598E30-1210-214B-926F-C87DADADF08A}" type="pres">
      <dgm:prSet presAssocID="{7C68EF81-7134-4143-905A-2F95BC27E7D9}" presName="Accent" presStyleLbl="node1" presStyleIdx="3" presStyleCnt="4"/>
      <dgm:spPr>
        <a:solidFill>
          <a:srgbClr val="7030A0"/>
        </a:solidFill>
      </dgm:spPr>
    </dgm:pt>
    <dgm:pt modelId="{3EF7D032-58BB-714D-B6D1-213C8D449FFD}" type="pres">
      <dgm:prSet presAssocID="{7C68EF81-7134-4143-905A-2F95BC27E7D9}" presName="Parent4" presStyleLbl="revTx" presStyleIdx="3" presStyleCnt="4">
        <dgm:presLayoutVars>
          <dgm:chMax val="1"/>
          <dgm:chPref val="1"/>
          <dgm:bulletEnabled val="1"/>
        </dgm:presLayoutVars>
      </dgm:prSet>
      <dgm:spPr/>
    </dgm:pt>
  </dgm:ptLst>
  <dgm:cxnLst>
    <dgm:cxn modelId="{39ED493C-A152-824B-BB0F-A07FD2EB51F1}" type="presOf" srcId="{3E5B026D-6058-694D-A0DE-9C22436F45CC}" destId="{6F5108BB-A7AC-B144-B82D-9385369A20E1}" srcOrd="0" destOrd="0" presId="urn:microsoft.com/office/officeart/2009/layout/CircleArrowProcess"/>
    <dgm:cxn modelId="{69486054-B4F6-5545-A7B3-5ED9D0FBC6A4}" type="presOf" srcId="{8A3279A1-DB53-D547-8B6A-99FDB98D5547}" destId="{F2FA6EE4-4BC7-0A41-A79E-35A80E834087}" srcOrd="0" destOrd="0" presId="urn:microsoft.com/office/officeart/2009/layout/CircleArrowProcess"/>
    <dgm:cxn modelId="{DCFA1E78-0557-B043-BD19-FD8565A35CBB}" type="presOf" srcId="{7C68EF81-7134-4143-905A-2F95BC27E7D9}" destId="{3EF7D032-58BB-714D-B6D1-213C8D449FFD}" srcOrd="0" destOrd="0" presId="urn:microsoft.com/office/officeart/2009/layout/CircleArrowProcess"/>
    <dgm:cxn modelId="{A539DD79-9AB0-E849-AC8D-82C1AFFA02FF}" type="presOf" srcId="{D0FD83D8-A5B3-5B44-8829-2EB904FA3D9D}" destId="{354C13BD-BAC3-CE48-84BD-5C0CF0E33AED}" srcOrd="0" destOrd="0" presId="urn:microsoft.com/office/officeart/2009/layout/CircleArrowProcess"/>
    <dgm:cxn modelId="{35FBA08D-15F6-3741-8616-5395D44DCED7}" srcId="{8A3279A1-DB53-D547-8B6A-99FDB98D5547}" destId="{D0FD83D8-A5B3-5B44-8829-2EB904FA3D9D}" srcOrd="0" destOrd="0" parTransId="{89093B80-F95D-2642-A4F4-A8500C7EBD5B}" sibTransId="{63D49E7F-FEFC-2644-A3E5-3C2CC969A2A0}"/>
    <dgm:cxn modelId="{F788FFA8-C84E-5742-BAD6-639B20BFC7A6}" srcId="{8A3279A1-DB53-D547-8B6A-99FDB98D5547}" destId="{3E5B026D-6058-694D-A0DE-9C22436F45CC}" srcOrd="2" destOrd="0" parTransId="{FFFC0804-019B-7F49-A649-1B432FD9B308}" sibTransId="{7BC270F0-F9B9-3F45-A861-1E85D54AB489}"/>
    <dgm:cxn modelId="{C8BE02C1-4E71-D84A-A386-1A8360F64041}" srcId="{8A3279A1-DB53-D547-8B6A-99FDB98D5547}" destId="{7C68EF81-7134-4143-905A-2F95BC27E7D9}" srcOrd="3" destOrd="0" parTransId="{67755B13-9235-C744-9AC8-7FE5A654B471}" sibTransId="{E5605C92-AAF0-8941-9782-A5A1C25B2916}"/>
    <dgm:cxn modelId="{C9237AC7-9128-DC47-A46A-A0B047D29D82}" srcId="{8A3279A1-DB53-D547-8B6A-99FDB98D5547}" destId="{C63C4F0F-F8C5-B04E-A42C-28B7EDA4403F}" srcOrd="1" destOrd="0" parTransId="{CA639500-2D92-3E4D-B086-72B583BFD1A2}" sibTransId="{A8C66080-B151-FD42-8682-F2048AFBFA19}"/>
    <dgm:cxn modelId="{614BA2EC-8082-8C49-A7B0-E1B30049A34B}" type="presOf" srcId="{C63C4F0F-F8C5-B04E-A42C-28B7EDA4403F}" destId="{A9216104-9582-134D-9F4B-D224B5C73BF9}" srcOrd="0" destOrd="0" presId="urn:microsoft.com/office/officeart/2009/layout/CircleArrowProcess"/>
    <dgm:cxn modelId="{4547AF04-224A-F047-A8A6-355A26AFFE31}" type="presParOf" srcId="{F2FA6EE4-4BC7-0A41-A79E-35A80E834087}" destId="{1476E52F-A664-DC4C-B2A2-FF56E4A9B952}" srcOrd="0" destOrd="0" presId="urn:microsoft.com/office/officeart/2009/layout/CircleArrowProcess"/>
    <dgm:cxn modelId="{3F06BDC1-7841-994B-AC2C-79A183610D22}" type="presParOf" srcId="{1476E52F-A664-DC4C-B2A2-FF56E4A9B952}" destId="{B3BD371D-0BE6-3543-BDE9-82E481E16BE6}" srcOrd="0" destOrd="0" presId="urn:microsoft.com/office/officeart/2009/layout/CircleArrowProcess"/>
    <dgm:cxn modelId="{71943510-0A94-9E4E-AF94-0F04E49180F8}" type="presParOf" srcId="{F2FA6EE4-4BC7-0A41-A79E-35A80E834087}" destId="{354C13BD-BAC3-CE48-84BD-5C0CF0E33AED}" srcOrd="1" destOrd="0" presId="urn:microsoft.com/office/officeart/2009/layout/CircleArrowProcess"/>
    <dgm:cxn modelId="{EC2F5574-0370-A944-BADA-3177582A56F2}" type="presParOf" srcId="{F2FA6EE4-4BC7-0A41-A79E-35A80E834087}" destId="{B5846722-02C9-7B49-847C-B3E56148B4AF}" srcOrd="2" destOrd="0" presId="urn:microsoft.com/office/officeart/2009/layout/CircleArrowProcess"/>
    <dgm:cxn modelId="{69B669B1-EE09-FF47-A6C2-C6F9EC422BF9}" type="presParOf" srcId="{B5846722-02C9-7B49-847C-B3E56148B4AF}" destId="{55243D67-CE4B-204E-81E8-97D5CCA35BE4}" srcOrd="0" destOrd="0" presId="urn:microsoft.com/office/officeart/2009/layout/CircleArrowProcess"/>
    <dgm:cxn modelId="{64D99B5A-7874-D744-B4FB-98DFEC0EEEE9}" type="presParOf" srcId="{F2FA6EE4-4BC7-0A41-A79E-35A80E834087}" destId="{A9216104-9582-134D-9F4B-D224B5C73BF9}" srcOrd="3" destOrd="0" presId="urn:microsoft.com/office/officeart/2009/layout/CircleArrowProcess"/>
    <dgm:cxn modelId="{4D729A4D-A816-2B4A-9CD0-B6605C1922EA}" type="presParOf" srcId="{F2FA6EE4-4BC7-0A41-A79E-35A80E834087}" destId="{6299D9D1-DF96-694E-B31D-E0D5413E3665}" srcOrd="4" destOrd="0" presId="urn:microsoft.com/office/officeart/2009/layout/CircleArrowProcess"/>
    <dgm:cxn modelId="{927212F2-6F4A-6F49-8FC8-EE22D023B9C8}" type="presParOf" srcId="{6299D9D1-DF96-694E-B31D-E0D5413E3665}" destId="{00BA3B04-A41D-8645-9AE3-EBFB84CCB35C}" srcOrd="0" destOrd="0" presId="urn:microsoft.com/office/officeart/2009/layout/CircleArrowProcess"/>
    <dgm:cxn modelId="{65BF3BB0-50C7-5C4C-9EAE-A07CF6AC7E1B}" type="presParOf" srcId="{F2FA6EE4-4BC7-0A41-A79E-35A80E834087}" destId="{6F5108BB-A7AC-B144-B82D-9385369A20E1}" srcOrd="5" destOrd="0" presId="urn:microsoft.com/office/officeart/2009/layout/CircleArrowProcess"/>
    <dgm:cxn modelId="{D4C4B49F-F8B1-2F49-B225-C64B38E912BA}" type="presParOf" srcId="{F2FA6EE4-4BC7-0A41-A79E-35A80E834087}" destId="{D39DD4E8-7B6F-6947-AABD-279BC008C884}" srcOrd="6" destOrd="0" presId="urn:microsoft.com/office/officeart/2009/layout/CircleArrowProcess"/>
    <dgm:cxn modelId="{ED556980-D32E-FC4D-93A9-0E255F1AC55E}" type="presParOf" srcId="{D39DD4E8-7B6F-6947-AABD-279BC008C884}" destId="{E7598E30-1210-214B-926F-C87DADADF08A}" srcOrd="0" destOrd="0" presId="urn:microsoft.com/office/officeart/2009/layout/CircleArrowProcess"/>
    <dgm:cxn modelId="{4E5F45C2-9A6E-AC4C-B588-660CBDBAEFE2}" type="presParOf" srcId="{F2FA6EE4-4BC7-0A41-A79E-35A80E834087}" destId="{3EF7D032-58BB-714D-B6D1-213C8D449FFD}"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BD371D-0BE6-3543-BDE9-82E481E16BE6}">
      <dsp:nvSpPr>
        <dsp:cNvPr id="0" name=""/>
        <dsp:cNvSpPr/>
      </dsp:nvSpPr>
      <dsp:spPr>
        <a:xfrm>
          <a:off x="3326220" y="0"/>
          <a:ext cx="2043171" cy="2043379"/>
        </a:xfrm>
        <a:prstGeom prst="circularArrow">
          <a:avLst>
            <a:gd name="adj1" fmla="val 10980"/>
            <a:gd name="adj2" fmla="val 1142322"/>
            <a:gd name="adj3" fmla="val 4500000"/>
            <a:gd name="adj4" fmla="val 10800000"/>
            <a:gd name="adj5" fmla="val 12500"/>
          </a:avLst>
        </a:prstGeom>
        <a:solidFill>
          <a:srgbClr val="FF0000"/>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4C13BD-BAC3-CE48-84BD-5C0CF0E33AED}">
      <dsp:nvSpPr>
        <dsp:cNvPr id="0" name=""/>
        <dsp:cNvSpPr/>
      </dsp:nvSpPr>
      <dsp:spPr>
        <a:xfrm>
          <a:off x="3777319" y="739648"/>
          <a:ext cx="1140205" cy="570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a:t>Anticipate</a:t>
          </a:r>
        </a:p>
      </dsp:txBody>
      <dsp:txXfrm>
        <a:off x="3777319" y="739648"/>
        <a:ext cx="1140205" cy="570043"/>
      </dsp:txXfrm>
    </dsp:sp>
    <dsp:sp modelId="{55243D67-CE4B-204E-81E8-97D5CCA35BE4}">
      <dsp:nvSpPr>
        <dsp:cNvPr id="0" name=""/>
        <dsp:cNvSpPr/>
      </dsp:nvSpPr>
      <dsp:spPr>
        <a:xfrm>
          <a:off x="2758608" y="1174225"/>
          <a:ext cx="2043171" cy="2043379"/>
        </a:xfrm>
        <a:prstGeom prst="leftCircularArrow">
          <a:avLst>
            <a:gd name="adj1" fmla="val 10980"/>
            <a:gd name="adj2" fmla="val 1142322"/>
            <a:gd name="adj3" fmla="val 6300000"/>
            <a:gd name="adj4" fmla="val 18900000"/>
            <a:gd name="adj5" fmla="val 125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216104-9582-134D-9F4B-D224B5C73BF9}">
      <dsp:nvSpPr>
        <dsp:cNvPr id="0" name=""/>
        <dsp:cNvSpPr/>
      </dsp:nvSpPr>
      <dsp:spPr>
        <a:xfrm>
          <a:off x="3207408" y="1916040"/>
          <a:ext cx="1140205" cy="570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a:t>Reflect</a:t>
          </a:r>
        </a:p>
      </dsp:txBody>
      <dsp:txXfrm>
        <a:off x="3207408" y="1916040"/>
        <a:ext cx="1140205" cy="570043"/>
      </dsp:txXfrm>
    </dsp:sp>
    <dsp:sp modelId="{00BA3B04-A41D-8645-9AE3-EBFB84CCB35C}">
      <dsp:nvSpPr>
        <dsp:cNvPr id="0" name=""/>
        <dsp:cNvSpPr/>
      </dsp:nvSpPr>
      <dsp:spPr>
        <a:xfrm>
          <a:off x="3326220" y="2352785"/>
          <a:ext cx="2043171" cy="2043379"/>
        </a:xfrm>
        <a:prstGeom prst="circularArrow">
          <a:avLst>
            <a:gd name="adj1" fmla="val 10980"/>
            <a:gd name="adj2" fmla="val 1142322"/>
            <a:gd name="adj3" fmla="val 4500000"/>
            <a:gd name="adj4" fmla="val 13500000"/>
            <a:gd name="adj5" fmla="val 125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5108BB-A7AC-B144-B82D-9385369A20E1}">
      <dsp:nvSpPr>
        <dsp:cNvPr id="0" name=""/>
        <dsp:cNvSpPr/>
      </dsp:nvSpPr>
      <dsp:spPr>
        <a:xfrm>
          <a:off x="3777319" y="3092433"/>
          <a:ext cx="1140205" cy="570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a:t>Engage</a:t>
          </a:r>
        </a:p>
      </dsp:txBody>
      <dsp:txXfrm>
        <a:off x="3777319" y="3092433"/>
        <a:ext cx="1140205" cy="570043"/>
      </dsp:txXfrm>
    </dsp:sp>
    <dsp:sp modelId="{E7598E30-1210-214B-926F-C87DADADF08A}">
      <dsp:nvSpPr>
        <dsp:cNvPr id="0" name=""/>
        <dsp:cNvSpPr/>
      </dsp:nvSpPr>
      <dsp:spPr>
        <a:xfrm>
          <a:off x="2904248" y="3662477"/>
          <a:ext cx="1755341" cy="1756189"/>
        </a:xfrm>
        <a:prstGeom prst="blockArc">
          <a:avLst>
            <a:gd name="adj1" fmla="val 0"/>
            <a:gd name="adj2" fmla="val 18900000"/>
            <a:gd name="adj3" fmla="val 1274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F7D032-58BB-714D-B6D1-213C8D449FFD}">
      <dsp:nvSpPr>
        <dsp:cNvPr id="0" name=""/>
        <dsp:cNvSpPr/>
      </dsp:nvSpPr>
      <dsp:spPr>
        <a:xfrm>
          <a:off x="3207408" y="4268825"/>
          <a:ext cx="1140205" cy="570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a:t>Act</a:t>
          </a:r>
        </a:p>
      </dsp:txBody>
      <dsp:txXfrm>
        <a:off x="3207408" y="4268825"/>
        <a:ext cx="1140205" cy="5700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769531-47EB-084A-A8BC-4DB3A58490FB}">
      <dsp:nvSpPr>
        <dsp:cNvPr id="0" name=""/>
        <dsp:cNvSpPr/>
      </dsp:nvSpPr>
      <dsp:spPr>
        <a:xfrm>
          <a:off x="0" y="169333"/>
          <a:ext cx="8128000" cy="5079999"/>
        </a:xfrm>
        <a:prstGeom prst="swooshArrow">
          <a:avLst>
            <a:gd name="adj1" fmla="val 25000"/>
            <a:gd name="adj2" fmla="val 25000"/>
          </a:avLst>
        </a:prstGeom>
        <a:solidFill>
          <a:srgbClr val="FF0000"/>
        </a:solidFill>
        <a:ln>
          <a:noFill/>
        </a:ln>
        <a:effectLst/>
      </dsp:spPr>
      <dsp:style>
        <a:lnRef idx="0">
          <a:scrgbClr r="0" g="0" b="0"/>
        </a:lnRef>
        <a:fillRef idx="1">
          <a:scrgbClr r="0" g="0" b="0"/>
        </a:fillRef>
        <a:effectRef idx="0">
          <a:scrgbClr r="0" g="0" b="0"/>
        </a:effectRef>
        <a:fontRef idx="minor"/>
      </dsp:style>
    </dsp:sp>
    <dsp:sp modelId="{5D401C2D-3DAD-4540-9906-216F5A37F696}">
      <dsp:nvSpPr>
        <dsp:cNvPr id="0" name=""/>
        <dsp:cNvSpPr/>
      </dsp:nvSpPr>
      <dsp:spPr>
        <a:xfrm>
          <a:off x="1032256" y="3675549"/>
          <a:ext cx="211328" cy="2113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3022AF-5179-0E45-A101-119FCA694087}">
      <dsp:nvSpPr>
        <dsp:cNvPr id="0" name=""/>
        <dsp:cNvSpPr/>
      </dsp:nvSpPr>
      <dsp:spPr>
        <a:xfrm>
          <a:off x="1137920" y="3781213"/>
          <a:ext cx="1893824" cy="1468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978" tIns="0" rIns="0" bIns="0" numCol="1" spcCol="1270" anchor="t" anchorCtr="0">
          <a:noAutofit/>
        </a:bodyPr>
        <a:lstStyle/>
        <a:p>
          <a:pPr marL="0" lvl="0" indent="0" algn="l" defTabSz="1644650">
            <a:lnSpc>
              <a:spcPct val="90000"/>
            </a:lnSpc>
            <a:spcBef>
              <a:spcPct val="0"/>
            </a:spcBef>
            <a:spcAft>
              <a:spcPct val="35000"/>
            </a:spcAft>
            <a:buNone/>
          </a:pPr>
          <a:r>
            <a:rPr lang="en-GB" sz="3700" kern="1200"/>
            <a:t>Hospice</a:t>
          </a:r>
        </a:p>
      </dsp:txBody>
      <dsp:txXfrm>
        <a:off x="1137920" y="3781213"/>
        <a:ext cx="1893824" cy="1468120"/>
      </dsp:txXfrm>
    </dsp:sp>
    <dsp:sp modelId="{CA8E6B79-D7F1-DA43-94CC-B75F1943441F}">
      <dsp:nvSpPr>
        <dsp:cNvPr id="0" name=""/>
        <dsp:cNvSpPr/>
      </dsp:nvSpPr>
      <dsp:spPr>
        <a:xfrm>
          <a:off x="2897632" y="2294805"/>
          <a:ext cx="382016" cy="3820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001AC9-F166-A441-AFA1-C1FEAE4B2821}">
      <dsp:nvSpPr>
        <dsp:cNvPr id="0" name=""/>
        <dsp:cNvSpPr/>
      </dsp:nvSpPr>
      <dsp:spPr>
        <a:xfrm>
          <a:off x="3088640" y="2485813"/>
          <a:ext cx="1950720" cy="276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22" tIns="0" rIns="0" bIns="0" numCol="1" spcCol="1270" anchor="t" anchorCtr="0">
          <a:noAutofit/>
        </a:bodyPr>
        <a:lstStyle/>
        <a:p>
          <a:pPr marL="0" lvl="0" indent="0" algn="l" defTabSz="1644650">
            <a:lnSpc>
              <a:spcPct val="90000"/>
            </a:lnSpc>
            <a:spcBef>
              <a:spcPct val="0"/>
            </a:spcBef>
            <a:spcAft>
              <a:spcPct val="35000"/>
            </a:spcAft>
            <a:buNone/>
          </a:pPr>
          <a:r>
            <a:rPr lang="en-GB" sz="3700" kern="1200"/>
            <a:t>Palliative care</a:t>
          </a:r>
        </a:p>
      </dsp:txBody>
      <dsp:txXfrm>
        <a:off x="3088640" y="2485813"/>
        <a:ext cx="1950720" cy="2763519"/>
      </dsp:txXfrm>
    </dsp:sp>
    <dsp:sp modelId="{FE77CC92-2764-A34A-9275-A84F801003D2}">
      <dsp:nvSpPr>
        <dsp:cNvPr id="0" name=""/>
        <dsp:cNvSpPr/>
      </dsp:nvSpPr>
      <dsp:spPr>
        <a:xfrm>
          <a:off x="5140960" y="1454573"/>
          <a:ext cx="528320" cy="5283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68237B-D644-ED4A-9EE6-A4F58ABCCA71}">
      <dsp:nvSpPr>
        <dsp:cNvPr id="0" name=""/>
        <dsp:cNvSpPr/>
      </dsp:nvSpPr>
      <dsp:spPr>
        <a:xfrm>
          <a:off x="5405120" y="1718733"/>
          <a:ext cx="1950720" cy="353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946" tIns="0" rIns="0" bIns="0" numCol="1" spcCol="1270" anchor="t" anchorCtr="0">
          <a:noAutofit/>
        </a:bodyPr>
        <a:lstStyle/>
        <a:p>
          <a:pPr marL="0" lvl="0" indent="0" algn="l" defTabSz="1644650">
            <a:lnSpc>
              <a:spcPct val="90000"/>
            </a:lnSpc>
            <a:spcBef>
              <a:spcPct val="0"/>
            </a:spcBef>
            <a:spcAft>
              <a:spcPct val="35000"/>
            </a:spcAft>
            <a:buNone/>
          </a:pPr>
          <a:r>
            <a:rPr lang="en-GB" sz="3700" kern="1200"/>
            <a:t>Quality in dying and a good death for all</a:t>
          </a:r>
        </a:p>
      </dsp:txBody>
      <dsp:txXfrm>
        <a:off x="5405120" y="1718733"/>
        <a:ext cx="1950720" cy="35306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BD371D-0BE6-3543-BDE9-82E481E16BE6}">
      <dsp:nvSpPr>
        <dsp:cNvPr id="0" name=""/>
        <dsp:cNvSpPr/>
      </dsp:nvSpPr>
      <dsp:spPr>
        <a:xfrm>
          <a:off x="3326220" y="0"/>
          <a:ext cx="2043171" cy="2043379"/>
        </a:xfrm>
        <a:prstGeom prst="circularArrow">
          <a:avLst>
            <a:gd name="adj1" fmla="val 10980"/>
            <a:gd name="adj2" fmla="val 1142322"/>
            <a:gd name="adj3" fmla="val 4500000"/>
            <a:gd name="adj4" fmla="val 10800000"/>
            <a:gd name="adj5" fmla="val 12500"/>
          </a:avLst>
        </a:prstGeom>
        <a:solidFill>
          <a:srgbClr val="FF0000"/>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4C13BD-BAC3-CE48-84BD-5C0CF0E33AED}">
      <dsp:nvSpPr>
        <dsp:cNvPr id="0" name=""/>
        <dsp:cNvSpPr/>
      </dsp:nvSpPr>
      <dsp:spPr>
        <a:xfrm>
          <a:off x="3777319" y="739648"/>
          <a:ext cx="1140205" cy="570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a:t>Anticipate</a:t>
          </a:r>
        </a:p>
      </dsp:txBody>
      <dsp:txXfrm>
        <a:off x="3777319" y="739648"/>
        <a:ext cx="1140205" cy="570043"/>
      </dsp:txXfrm>
    </dsp:sp>
    <dsp:sp modelId="{55243D67-CE4B-204E-81E8-97D5CCA35BE4}">
      <dsp:nvSpPr>
        <dsp:cNvPr id="0" name=""/>
        <dsp:cNvSpPr/>
      </dsp:nvSpPr>
      <dsp:spPr>
        <a:xfrm>
          <a:off x="2758608" y="1174225"/>
          <a:ext cx="2043171" cy="2043379"/>
        </a:xfrm>
        <a:prstGeom prst="leftCircularArrow">
          <a:avLst>
            <a:gd name="adj1" fmla="val 10980"/>
            <a:gd name="adj2" fmla="val 1142322"/>
            <a:gd name="adj3" fmla="val 6300000"/>
            <a:gd name="adj4" fmla="val 18900000"/>
            <a:gd name="adj5" fmla="val 125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216104-9582-134D-9F4B-D224B5C73BF9}">
      <dsp:nvSpPr>
        <dsp:cNvPr id="0" name=""/>
        <dsp:cNvSpPr/>
      </dsp:nvSpPr>
      <dsp:spPr>
        <a:xfrm>
          <a:off x="3207408" y="1916040"/>
          <a:ext cx="1140205" cy="570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a:t>Reflect</a:t>
          </a:r>
        </a:p>
      </dsp:txBody>
      <dsp:txXfrm>
        <a:off x="3207408" y="1916040"/>
        <a:ext cx="1140205" cy="570043"/>
      </dsp:txXfrm>
    </dsp:sp>
    <dsp:sp modelId="{00BA3B04-A41D-8645-9AE3-EBFB84CCB35C}">
      <dsp:nvSpPr>
        <dsp:cNvPr id="0" name=""/>
        <dsp:cNvSpPr/>
      </dsp:nvSpPr>
      <dsp:spPr>
        <a:xfrm>
          <a:off x="3326220" y="2352785"/>
          <a:ext cx="2043171" cy="2043379"/>
        </a:xfrm>
        <a:prstGeom prst="circularArrow">
          <a:avLst>
            <a:gd name="adj1" fmla="val 10980"/>
            <a:gd name="adj2" fmla="val 1142322"/>
            <a:gd name="adj3" fmla="val 4500000"/>
            <a:gd name="adj4" fmla="val 13500000"/>
            <a:gd name="adj5" fmla="val 125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5108BB-A7AC-B144-B82D-9385369A20E1}">
      <dsp:nvSpPr>
        <dsp:cNvPr id="0" name=""/>
        <dsp:cNvSpPr/>
      </dsp:nvSpPr>
      <dsp:spPr>
        <a:xfrm>
          <a:off x="3777319" y="3092433"/>
          <a:ext cx="1140205" cy="570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a:t>Engage</a:t>
          </a:r>
        </a:p>
      </dsp:txBody>
      <dsp:txXfrm>
        <a:off x="3777319" y="3092433"/>
        <a:ext cx="1140205" cy="570043"/>
      </dsp:txXfrm>
    </dsp:sp>
    <dsp:sp modelId="{E7598E30-1210-214B-926F-C87DADADF08A}">
      <dsp:nvSpPr>
        <dsp:cNvPr id="0" name=""/>
        <dsp:cNvSpPr/>
      </dsp:nvSpPr>
      <dsp:spPr>
        <a:xfrm>
          <a:off x="2904248" y="3662477"/>
          <a:ext cx="1755341" cy="1756189"/>
        </a:xfrm>
        <a:prstGeom prst="blockArc">
          <a:avLst>
            <a:gd name="adj1" fmla="val 0"/>
            <a:gd name="adj2" fmla="val 18900000"/>
            <a:gd name="adj3" fmla="val 1274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F7D032-58BB-714D-B6D1-213C8D449FFD}">
      <dsp:nvSpPr>
        <dsp:cNvPr id="0" name=""/>
        <dsp:cNvSpPr/>
      </dsp:nvSpPr>
      <dsp:spPr>
        <a:xfrm>
          <a:off x="3207408" y="4268825"/>
          <a:ext cx="1140205" cy="570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a:t>Act</a:t>
          </a:r>
        </a:p>
      </dsp:txBody>
      <dsp:txXfrm>
        <a:off x="3207408" y="4268825"/>
        <a:ext cx="1140205" cy="5700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BD371D-0BE6-3543-BDE9-82E481E16BE6}">
      <dsp:nvSpPr>
        <dsp:cNvPr id="0" name=""/>
        <dsp:cNvSpPr/>
      </dsp:nvSpPr>
      <dsp:spPr>
        <a:xfrm>
          <a:off x="1635626" y="0"/>
          <a:ext cx="2043171" cy="2043379"/>
        </a:xfrm>
        <a:prstGeom prst="circularArrow">
          <a:avLst>
            <a:gd name="adj1" fmla="val 10980"/>
            <a:gd name="adj2" fmla="val 1142322"/>
            <a:gd name="adj3" fmla="val 4500000"/>
            <a:gd name="adj4" fmla="val 10800000"/>
            <a:gd name="adj5" fmla="val 12500"/>
          </a:avLst>
        </a:prstGeom>
        <a:solidFill>
          <a:srgbClr val="FF0000"/>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4C13BD-BAC3-CE48-84BD-5C0CF0E33AED}">
      <dsp:nvSpPr>
        <dsp:cNvPr id="0" name=""/>
        <dsp:cNvSpPr/>
      </dsp:nvSpPr>
      <dsp:spPr>
        <a:xfrm>
          <a:off x="2086725" y="739648"/>
          <a:ext cx="1140205" cy="570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a:t>Anticipate</a:t>
          </a:r>
        </a:p>
      </dsp:txBody>
      <dsp:txXfrm>
        <a:off x="2086725" y="739648"/>
        <a:ext cx="1140205" cy="570043"/>
      </dsp:txXfrm>
    </dsp:sp>
    <dsp:sp modelId="{55243D67-CE4B-204E-81E8-97D5CCA35BE4}">
      <dsp:nvSpPr>
        <dsp:cNvPr id="0" name=""/>
        <dsp:cNvSpPr/>
      </dsp:nvSpPr>
      <dsp:spPr>
        <a:xfrm>
          <a:off x="1068014" y="1174225"/>
          <a:ext cx="2043171" cy="2043379"/>
        </a:xfrm>
        <a:prstGeom prst="leftCircularArrow">
          <a:avLst>
            <a:gd name="adj1" fmla="val 10980"/>
            <a:gd name="adj2" fmla="val 1142322"/>
            <a:gd name="adj3" fmla="val 6300000"/>
            <a:gd name="adj4" fmla="val 18900000"/>
            <a:gd name="adj5" fmla="val 125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216104-9582-134D-9F4B-D224B5C73BF9}">
      <dsp:nvSpPr>
        <dsp:cNvPr id="0" name=""/>
        <dsp:cNvSpPr/>
      </dsp:nvSpPr>
      <dsp:spPr>
        <a:xfrm>
          <a:off x="1516814" y="1916040"/>
          <a:ext cx="1140205" cy="570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a:t>Reflect</a:t>
          </a:r>
        </a:p>
      </dsp:txBody>
      <dsp:txXfrm>
        <a:off x="1516814" y="1916040"/>
        <a:ext cx="1140205" cy="570043"/>
      </dsp:txXfrm>
    </dsp:sp>
    <dsp:sp modelId="{00BA3B04-A41D-8645-9AE3-EBFB84CCB35C}">
      <dsp:nvSpPr>
        <dsp:cNvPr id="0" name=""/>
        <dsp:cNvSpPr/>
      </dsp:nvSpPr>
      <dsp:spPr>
        <a:xfrm>
          <a:off x="1635626" y="2352785"/>
          <a:ext cx="2043171" cy="2043379"/>
        </a:xfrm>
        <a:prstGeom prst="circularArrow">
          <a:avLst>
            <a:gd name="adj1" fmla="val 10980"/>
            <a:gd name="adj2" fmla="val 1142322"/>
            <a:gd name="adj3" fmla="val 4500000"/>
            <a:gd name="adj4" fmla="val 13500000"/>
            <a:gd name="adj5" fmla="val 125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5108BB-A7AC-B144-B82D-9385369A20E1}">
      <dsp:nvSpPr>
        <dsp:cNvPr id="0" name=""/>
        <dsp:cNvSpPr/>
      </dsp:nvSpPr>
      <dsp:spPr>
        <a:xfrm>
          <a:off x="2086725" y="3092433"/>
          <a:ext cx="1140205" cy="570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a:t>Engage</a:t>
          </a:r>
        </a:p>
      </dsp:txBody>
      <dsp:txXfrm>
        <a:off x="2086725" y="3092433"/>
        <a:ext cx="1140205" cy="570043"/>
      </dsp:txXfrm>
    </dsp:sp>
    <dsp:sp modelId="{E7598E30-1210-214B-926F-C87DADADF08A}">
      <dsp:nvSpPr>
        <dsp:cNvPr id="0" name=""/>
        <dsp:cNvSpPr/>
      </dsp:nvSpPr>
      <dsp:spPr>
        <a:xfrm>
          <a:off x="1213654" y="3662477"/>
          <a:ext cx="1755341" cy="1756189"/>
        </a:xfrm>
        <a:prstGeom prst="blockArc">
          <a:avLst>
            <a:gd name="adj1" fmla="val 0"/>
            <a:gd name="adj2" fmla="val 18900000"/>
            <a:gd name="adj3" fmla="val 1274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F7D032-58BB-714D-B6D1-213C8D449FFD}">
      <dsp:nvSpPr>
        <dsp:cNvPr id="0" name=""/>
        <dsp:cNvSpPr/>
      </dsp:nvSpPr>
      <dsp:spPr>
        <a:xfrm>
          <a:off x="1516814" y="4268825"/>
          <a:ext cx="1140205" cy="570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a:t>Act</a:t>
          </a:r>
        </a:p>
      </dsp:txBody>
      <dsp:txXfrm>
        <a:off x="1516814" y="4268825"/>
        <a:ext cx="1140205" cy="570043"/>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8FA56B-2945-7C41-A33C-F46FEFEB3555}" type="datetimeFigureOut">
              <a:rPr lang="en-US" smtClean="0"/>
              <a:t>3/27/23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4C1199-25F7-6D40-ADC9-CAB355213DAF}" type="slidenum">
              <a:rPr lang="en-US" smtClean="0"/>
              <a:t>‹nr.›</a:t>
            </a:fld>
            <a:endParaRPr lang="en-US"/>
          </a:p>
        </p:txBody>
      </p:sp>
    </p:spTree>
    <p:extLst>
      <p:ext uri="{BB962C8B-B14F-4D97-AF65-F5344CB8AC3E}">
        <p14:creationId xmlns:p14="http://schemas.microsoft.com/office/powerpoint/2010/main" val="1497413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FIXED Image / Presentation title slide. </a:t>
            </a:r>
          </a:p>
          <a:p>
            <a:r>
              <a:rPr lang="en-GB" b="0" dirty="0"/>
              <a:t>Insert title and sub-deck as required to start your presentation. </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`1234567890-=</a:t>
            </a:r>
            <a:r>
              <a:rPr lang="en-GB" dirty="0" err="1"/>
              <a:t>qwertyuiop</a:t>
            </a:r>
            <a:r>
              <a:rPr lang="en-GB"/>
              <a:t>[]</a:t>
            </a:r>
            <a:r>
              <a:rPr lang="en-GB" err="1"/>
              <a:t>asdfghjkl</a:t>
            </a:r>
            <a:r>
              <a:rPr lang="en-GB"/>
              <a:t>;’#\</a:t>
            </a:r>
            <a:r>
              <a:rPr lang="en-GB" err="1"/>
              <a:t>zxcvbnm</a:t>
            </a:r>
            <a:r>
              <a:rPr lang="en-GB"/>
              <a:t>,./</a:t>
            </a:r>
          </a:p>
          <a:p>
            <a:r>
              <a:rPr lang="en-GB"/>
              <a:t>¬!”£$%^&amp;*()_+QWERTYUIOP{}ASDFGHJKL:@~|ZXCVBNM&lt;&gt;?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53DDE6-AA85-CC4B-A952-8191F9DE90F6}" type="slidenum">
              <a:rPr kumimoji="0" lang="en-GB" sz="1200" b="0" i="0" u="none" strike="noStrike" kern="1200" cap="none" spc="0" normalizeH="0" baseline="0" noProof="0" smtClean="0">
                <a:ln>
                  <a:noFill/>
                </a:ln>
                <a:solidFill>
                  <a:prstClr val="black"/>
                </a:solidFill>
                <a:effectLst/>
                <a:uLnTx/>
                <a:uFillTx/>
                <a:latin typeface="Derailed"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Derailed" panose="020B0503030101060003" pitchFamily="34" charset="77"/>
              <a:ea typeface="+mn-ea"/>
              <a:cs typeface="+mn-cs"/>
            </a:endParaRPr>
          </a:p>
        </p:txBody>
      </p:sp>
    </p:spTree>
    <p:extLst>
      <p:ext uri="{BB962C8B-B14F-4D97-AF65-F5344CB8AC3E}">
        <p14:creationId xmlns:p14="http://schemas.microsoft.com/office/powerpoint/2010/main" val="3879416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BLANK SLIDE</a:t>
            </a:r>
          </a:p>
          <a:p>
            <a:endParaRPr lang="en-US" b="1"/>
          </a:p>
          <a:p>
            <a:r>
              <a:rPr lang="en-US" b="1"/>
              <a:t>To duplicate slide,</a:t>
            </a:r>
            <a:r>
              <a:rPr lang="en-US" b="1" baseline="0"/>
              <a:t> select copy on tool bar and then duplicate on drop down menu. </a:t>
            </a:r>
            <a:endParaRPr lang="en-US" b="1"/>
          </a:p>
        </p:txBody>
      </p:sp>
      <p:sp>
        <p:nvSpPr>
          <p:cNvPr id="4" name="Slide Number Placeholder 3"/>
          <p:cNvSpPr>
            <a:spLocks noGrp="1"/>
          </p:cNvSpPr>
          <p:nvPr>
            <p:ph type="sldNum" sz="quarter" idx="5"/>
          </p:nvPr>
        </p:nvSpPr>
        <p:spPr/>
        <p:txBody>
          <a:bodyPr/>
          <a:lstStyle/>
          <a:p>
            <a:fld id="{A053DDE6-AA85-CC4B-A952-8191F9DE90F6}" type="slidenum">
              <a:rPr lang="en-GB" smtClean="0"/>
              <a:pPr/>
              <a:t>2</a:t>
            </a:fld>
            <a:endParaRPr lang="en-GB"/>
          </a:p>
        </p:txBody>
      </p:sp>
    </p:spTree>
    <p:extLst>
      <p:ext uri="{BB962C8B-B14F-4D97-AF65-F5344CB8AC3E}">
        <p14:creationId xmlns:p14="http://schemas.microsoft.com/office/powerpoint/2010/main" val="829112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533400" y="763588"/>
            <a:ext cx="6705600" cy="3771900"/>
          </a:xfrm>
          <a:prstGeom prst="rect">
            <a:avLst/>
          </a:prstGeom>
        </p:spPr>
      </p:sp>
      <p:sp>
        <p:nvSpPr>
          <p:cNvPr id="53"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An example of a dynamic map of an end-of-life system</a:t>
            </a:r>
          </a:p>
          <a:p>
            <a:endParaRPr lang="en-US" sz="900" b="0" strike="noStrike" spc="-1">
              <a:latin typeface="Arial"/>
            </a:endParaRPr>
          </a:p>
          <a:p>
            <a:r>
              <a:rPr lang="en-US" sz="900" b="0" strike="noStrike" spc="-1">
                <a:latin typeface="Arial"/>
              </a:rPr>
              <a:t>EoL=end of life. HCPs=health-care providers. PC=primary care. QoL=quality of life. R=reinforcing loop. B=balancing loop.</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533400" y="763588"/>
            <a:ext cx="6705600" cy="3771900"/>
          </a:xfrm>
          <a:prstGeom prst="rect">
            <a:avLst/>
          </a:prstGeom>
        </p:spPr>
      </p:sp>
      <p:sp>
        <p:nvSpPr>
          <p:cNvPr id="53"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An example of a dynamic map of an end-of-life system</a:t>
            </a:r>
          </a:p>
          <a:p>
            <a:endParaRPr lang="en-US" sz="900" b="0" strike="noStrike" spc="-1">
              <a:latin typeface="Arial"/>
            </a:endParaRPr>
          </a:p>
          <a:p>
            <a:r>
              <a:rPr lang="en-US" sz="900" b="0" strike="noStrike" spc="-1">
                <a:latin typeface="Arial"/>
              </a:rPr>
              <a:t>EoL=end of life. HCPs=health-care providers. PC=primary care. QoL=quality of life. R=reinforcing loop. B=balancing loop.</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extLst>
      <p:ext uri="{BB962C8B-B14F-4D97-AF65-F5344CB8AC3E}">
        <p14:creationId xmlns:p14="http://schemas.microsoft.com/office/powerpoint/2010/main" val="1743063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2527-5844-A6DF-2315-DD4505C93F5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1BE1AF3-3A5F-2419-33B2-AB92D15435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B1174C5-870D-F349-DF91-6B2F74318E7D}"/>
              </a:ext>
            </a:extLst>
          </p:cNvPr>
          <p:cNvSpPr>
            <a:spLocks noGrp="1"/>
          </p:cNvSpPr>
          <p:nvPr>
            <p:ph type="dt" sz="half" idx="10"/>
          </p:nvPr>
        </p:nvSpPr>
        <p:spPr/>
        <p:txBody>
          <a:bodyPr/>
          <a:lstStyle/>
          <a:p>
            <a:fld id="{A3FCC6EB-E783-EE4B-9C55-025C58DC2B05}" type="datetimeFigureOut">
              <a:rPr lang="en-US" smtClean="0"/>
              <a:t>3/27/23</a:t>
            </a:fld>
            <a:endParaRPr lang="en-US"/>
          </a:p>
        </p:txBody>
      </p:sp>
      <p:sp>
        <p:nvSpPr>
          <p:cNvPr id="5" name="Footer Placeholder 4">
            <a:extLst>
              <a:ext uri="{FF2B5EF4-FFF2-40B4-BE49-F238E27FC236}">
                <a16:creationId xmlns:a16="http://schemas.microsoft.com/office/drawing/2014/main" id="{1E7D42E2-41C0-AE37-6E6D-1EBC194F8B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0FAB0-7B5D-5475-F840-FB49BC7969A2}"/>
              </a:ext>
            </a:extLst>
          </p:cNvPr>
          <p:cNvSpPr>
            <a:spLocks noGrp="1"/>
          </p:cNvSpPr>
          <p:nvPr>
            <p:ph type="sldNum" sz="quarter" idx="12"/>
          </p:nvPr>
        </p:nvSpPr>
        <p:spPr/>
        <p:txBody>
          <a:bodyPr/>
          <a:lstStyle/>
          <a:p>
            <a:fld id="{C9FE7120-B91B-EC4F-87DB-9BD70DEF3659}" type="slidenum">
              <a:rPr lang="en-US" smtClean="0"/>
              <a:t>‹nr.›</a:t>
            </a:fld>
            <a:endParaRPr lang="en-US"/>
          </a:p>
        </p:txBody>
      </p:sp>
    </p:spTree>
    <p:extLst>
      <p:ext uri="{BB962C8B-B14F-4D97-AF65-F5344CB8AC3E}">
        <p14:creationId xmlns:p14="http://schemas.microsoft.com/office/powerpoint/2010/main" val="805307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43A38-425C-C866-9B4F-D937CF0986F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6291AFC-2455-A8E0-1699-391FB194A1F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2CAAC32-7042-C285-7017-E7702CC5C578}"/>
              </a:ext>
            </a:extLst>
          </p:cNvPr>
          <p:cNvSpPr>
            <a:spLocks noGrp="1"/>
          </p:cNvSpPr>
          <p:nvPr>
            <p:ph type="dt" sz="half" idx="10"/>
          </p:nvPr>
        </p:nvSpPr>
        <p:spPr/>
        <p:txBody>
          <a:bodyPr/>
          <a:lstStyle/>
          <a:p>
            <a:fld id="{A3FCC6EB-E783-EE4B-9C55-025C58DC2B05}" type="datetimeFigureOut">
              <a:rPr lang="en-US" smtClean="0"/>
              <a:t>3/27/23</a:t>
            </a:fld>
            <a:endParaRPr lang="en-US"/>
          </a:p>
        </p:txBody>
      </p:sp>
      <p:sp>
        <p:nvSpPr>
          <p:cNvPr id="5" name="Footer Placeholder 4">
            <a:extLst>
              <a:ext uri="{FF2B5EF4-FFF2-40B4-BE49-F238E27FC236}">
                <a16:creationId xmlns:a16="http://schemas.microsoft.com/office/drawing/2014/main" id="{1FAB3B8F-9C65-AFBB-127C-D6A25C5C8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A7628-6AC9-F232-48D5-08B099BBF228}"/>
              </a:ext>
            </a:extLst>
          </p:cNvPr>
          <p:cNvSpPr>
            <a:spLocks noGrp="1"/>
          </p:cNvSpPr>
          <p:nvPr>
            <p:ph type="sldNum" sz="quarter" idx="12"/>
          </p:nvPr>
        </p:nvSpPr>
        <p:spPr/>
        <p:txBody>
          <a:bodyPr/>
          <a:lstStyle/>
          <a:p>
            <a:fld id="{C9FE7120-B91B-EC4F-87DB-9BD70DEF3659}" type="slidenum">
              <a:rPr lang="en-US" smtClean="0"/>
              <a:t>‹nr.›</a:t>
            </a:fld>
            <a:endParaRPr lang="en-US"/>
          </a:p>
        </p:txBody>
      </p:sp>
    </p:spTree>
    <p:extLst>
      <p:ext uri="{BB962C8B-B14F-4D97-AF65-F5344CB8AC3E}">
        <p14:creationId xmlns:p14="http://schemas.microsoft.com/office/powerpoint/2010/main" val="3668253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692084-7E34-7CA9-BFE2-CA12645C010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C2390C1-8822-F164-9933-E2D15DE48A9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E3FD2FB-F8CF-FF2D-CC92-F98E474F9D33}"/>
              </a:ext>
            </a:extLst>
          </p:cNvPr>
          <p:cNvSpPr>
            <a:spLocks noGrp="1"/>
          </p:cNvSpPr>
          <p:nvPr>
            <p:ph type="dt" sz="half" idx="10"/>
          </p:nvPr>
        </p:nvSpPr>
        <p:spPr/>
        <p:txBody>
          <a:bodyPr/>
          <a:lstStyle/>
          <a:p>
            <a:fld id="{A3FCC6EB-E783-EE4B-9C55-025C58DC2B05}" type="datetimeFigureOut">
              <a:rPr lang="en-US" smtClean="0"/>
              <a:t>3/27/23</a:t>
            </a:fld>
            <a:endParaRPr lang="en-US"/>
          </a:p>
        </p:txBody>
      </p:sp>
      <p:sp>
        <p:nvSpPr>
          <p:cNvPr id="5" name="Footer Placeholder 4">
            <a:extLst>
              <a:ext uri="{FF2B5EF4-FFF2-40B4-BE49-F238E27FC236}">
                <a16:creationId xmlns:a16="http://schemas.microsoft.com/office/drawing/2014/main" id="{0644A8AA-46DA-038D-DC4F-9DD5DB48C7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8C5B71-1A06-A84C-5671-59E1C00E2F7E}"/>
              </a:ext>
            </a:extLst>
          </p:cNvPr>
          <p:cNvSpPr>
            <a:spLocks noGrp="1"/>
          </p:cNvSpPr>
          <p:nvPr>
            <p:ph type="sldNum" sz="quarter" idx="12"/>
          </p:nvPr>
        </p:nvSpPr>
        <p:spPr/>
        <p:txBody>
          <a:bodyPr/>
          <a:lstStyle/>
          <a:p>
            <a:fld id="{C9FE7120-B91B-EC4F-87DB-9BD70DEF3659}" type="slidenum">
              <a:rPr lang="en-US" smtClean="0"/>
              <a:t>‹nr.›</a:t>
            </a:fld>
            <a:endParaRPr lang="en-US"/>
          </a:p>
        </p:txBody>
      </p:sp>
    </p:spTree>
    <p:extLst>
      <p:ext uri="{BB962C8B-B14F-4D97-AF65-F5344CB8AC3E}">
        <p14:creationId xmlns:p14="http://schemas.microsoft.com/office/powerpoint/2010/main" val="1075323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557D6-7A16-F24D-94C0-B75AF5D054C3}"/>
              </a:ext>
            </a:extLst>
          </p:cNvPr>
          <p:cNvSpPr>
            <a:spLocks noGrp="1"/>
          </p:cNvSpPr>
          <p:nvPr>
            <p:ph type="title"/>
          </p:nvPr>
        </p:nvSpPr>
        <p:spPr>
          <a:xfrm>
            <a:off x="506702" y="1079432"/>
            <a:ext cx="8319590" cy="730370"/>
          </a:xfrm>
        </p:spPr>
        <p:txBody>
          <a:bodyPr/>
          <a:lstStyle>
            <a:lvl1pPr>
              <a:defRPr>
                <a:solidFill>
                  <a:schemeClr val="tx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D36E8022-3A5C-BE46-8730-1CBF69304EF4}"/>
              </a:ext>
            </a:extLst>
          </p:cNvPr>
          <p:cNvSpPr>
            <a:spLocks noGrp="1"/>
          </p:cNvSpPr>
          <p:nvPr>
            <p:ph idx="1"/>
          </p:nvPr>
        </p:nvSpPr>
        <p:spPr>
          <a:xfrm>
            <a:off x="509962" y="2012692"/>
            <a:ext cx="8319590" cy="41894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A074235-F314-6E45-A500-7AD3ED70AC99}"/>
              </a:ext>
            </a:extLst>
          </p:cNvPr>
          <p:cNvSpPr>
            <a:spLocks noGrp="1"/>
          </p:cNvSpPr>
          <p:nvPr>
            <p:ph type="ftr" sz="quarter" idx="11"/>
          </p:nvPr>
        </p:nvSpPr>
        <p:spPr/>
        <p:txBody>
          <a:bodyPr/>
          <a:lstStyle/>
          <a:p>
            <a:r>
              <a:rPr lang="en-GB" err="1">
                <a:latin typeface="Calibri" panose="020F0502020204030204" pitchFamily="34" charset="0"/>
                <a:cs typeface="Calibri" panose="020F0502020204030204" pitchFamily="34" charset="0"/>
              </a:rPr>
              <a:t>Arsmøde</a:t>
            </a:r>
            <a:r>
              <a:rPr lang="en-GB">
                <a:latin typeface="Calibri" panose="020F0502020204030204" pitchFamily="34" charset="0"/>
                <a:cs typeface="Calibri" panose="020F0502020204030204" pitchFamily="34" charset="0"/>
              </a:rPr>
              <a:t> ”Palliation Over </a:t>
            </a:r>
            <a:r>
              <a:rPr lang="en-GB" err="1">
                <a:latin typeface="Calibri" panose="020F0502020204030204" pitchFamily="34" charset="0"/>
                <a:cs typeface="Calibri" panose="020F0502020204030204" pitchFamily="34" charset="0"/>
              </a:rPr>
              <a:t>hækken</a:t>
            </a:r>
            <a:r>
              <a:rPr lang="en-GB">
                <a:latin typeface="Calibri" panose="020F0502020204030204" pitchFamily="34" charset="0"/>
                <a:cs typeface="Calibri" panose="020F0502020204030204" pitchFamily="34" charset="0"/>
              </a:rPr>
              <a:t>” 23. marts 2023 </a:t>
            </a:r>
          </a:p>
          <a:p>
            <a:endParaRPr lang="en-GB"/>
          </a:p>
        </p:txBody>
      </p:sp>
      <p:sp>
        <p:nvSpPr>
          <p:cNvPr id="6" name="Slide Number Placeholder 5">
            <a:extLst>
              <a:ext uri="{FF2B5EF4-FFF2-40B4-BE49-F238E27FC236}">
                <a16:creationId xmlns:a16="http://schemas.microsoft.com/office/drawing/2014/main" id="{14F9DB99-504E-1347-93DC-152EB0CAE36F}"/>
              </a:ext>
            </a:extLst>
          </p:cNvPr>
          <p:cNvSpPr>
            <a:spLocks noGrp="1"/>
          </p:cNvSpPr>
          <p:nvPr>
            <p:ph type="sldNum" sz="quarter" idx="12"/>
          </p:nvPr>
        </p:nvSpPr>
        <p:spPr/>
        <p:txBody>
          <a:bodyPr/>
          <a:lstStyle/>
          <a:p>
            <a:fld id="{E5E7EA0D-6364-2B4A-8E45-9A79CD741A72}" type="slidenum">
              <a:rPr lang="en-GB" smtClean="0"/>
              <a:t>‹nr.›</a:t>
            </a:fld>
            <a:endParaRPr lang="en-GB"/>
          </a:p>
        </p:txBody>
      </p:sp>
      <p:sp>
        <p:nvSpPr>
          <p:cNvPr id="9" name="Text Placeholder 8">
            <a:extLst>
              <a:ext uri="{FF2B5EF4-FFF2-40B4-BE49-F238E27FC236}">
                <a16:creationId xmlns:a16="http://schemas.microsoft.com/office/drawing/2014/main" id="{9D5B7104-6B9A-4FF3-B209-F13FAE4BE065}"/>
              </a:ext>
            </a:extLst>
          </p:cNvPr>
          <p:cNvSpPr>
            <a:spLocks noGrp="1"/>
          </p:cNvSpPr>
          <p:nvPr>
            <p:ph type="body" sz="quarter" idx="13" hasCustomPrompt="1"/>
          </p:nvPr>
        </p:nvSpPr>
        <p:spPr>
          <a:xfrm>
            <a:off x="506413" y="320675"/>
            <a:ext cx="8323139" cy="306388"/>
          </a:xfrm>
        </p:spPr>
        <p:txBody>
          <a:bodyPr/>
          <a:lstStyle>
            <a:lvl1pPr>
              <a:defRPr sz="2000" b="1" i="0">
                <a:solidFill>
                  <a:schemeClr val="tx2"/>
                </a:solidFill>
                <a:latin typeface="Derailed" panose="020B0503030101060003" pitchFamily="34" charset="77"/>
              </a:defRPr>
            </a:lvl1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GB" dirty="0"/>
              <a:t>From values to principles</a:t>
            </a:r>
          </a:p>
          <a:p>
            <a:pPr lvl="0"/>
            <a:endParaRPr lang="en-US" dirty="0"/>
          </a:p>
        </p:txBody>
      </p:sp>
    </p:spTree>
    <p:extLst>
      <p:ext uri="{BB962C8B-B14F-4D97-AF65-F5344CB8AC3E}">
        <p14:creationId xmlns:p14="http://schemas.microsoft.com/office/powerpoint/2010/main" val="960620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Wide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27C8-D336-3940-8744-595B8C9D16EE}"/>
              </a:ext>
            </a:extLst>
          </p:cNvPr>
          <p:cNvSpPr>
            <a:spLocks noGrp="1"/>
          </p:cNvSpPr>
          <p:nvPr>
            <p:ph type="title" hasCustomPrompt="1"/>
          </p:nvPr>
        </p:nvSpPr>
        <p:spPr/>
        <p:txBody>
          <a:bodyPr/>
          <a:lstStyle>
            <a:lvl1pPr>
              <a:defRPr>
                <a:solidFill>
                  <a:schemeClr val="tx1"/>
                </a:solidFill>
              </a:defRPr>
            </a:lvl1pPr>
          </a:lstStyle>
          <a:p>
            <a:r>
              <a:rPr lang="en-US" dirty="0"/>
              <a:t>Click to edit </a:t>
            </a:r>
            <a:br>
              <a:rPr lang="en-US" dirty="0"/>
            </a:br>
            <a:r>
              <a:rPr lang="en-US" dirty="0"/>
              <a:t>Master title style</a:t>
            </a:r>
            <a:endParaRPr lang="en-GB" dirty="0"/>
          </a:p>
        </p:txBody>
      </p:sp>
      <p:sp>
        <p:nvSpPr>
          <p:cNvPr id="3" name="Content Placeholder 2">
            <a:extLst>
              <a:ext uri="{FF2B5EF4-FFF2-40B4-BE49-F238E27FC236}">
                <a16:creationId xmlns:a16="http://schemas.microsoft.com/office/drawing/2014/main" id="{39064E8E-106B-4E40-A501-A63069B7C118}"/>
              </a:ext>
            </a:extLst>
          </p:cNvPr>
          <p:cNvSpPr>
            <a:spLocks noGrp="1"/>
          </p:cNvSpPr>
          <p:nvPr>
            <p:ph sz="half" idx="1"/>
          </p:nvPr>
        </p:nvSpPr>
        <p:spPr>
          <a:xfrm>
            <a:off x="511200" y="2012400"/>
            <a:ext cx="5181600" cy="41894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47158317-8A9D-3D4C-B6B9-3059AAA22424}"/>
              </a:ext>
            </a:extLst>
          </p:cNvPr>
          <p:cNvSpPr>
            <a:spLocks noGrp="1"/>
          </p:cNvSpPr>
          <p:nvPr>
            <p:ph sz="half" idx="2"/>
          </p:nvPr>
        </p:nvSpPr>
        <p:spPr>
          <a:xfrm>
            <a:off x="6306344" y="2012400"/>
            <a:ext cx="5181600" cy="41894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‹nr.›</a:t>
            </a:fld>
            <a:endParaRPr lang="en-GB"/>
          </a:p>
        </p:txBody>
      </p:sp>
      <p:sp>
        <p:nvSpPr>
          <p:cNvPr id="9" name="Text Placeholder 8">
            <a:extLst>
              <a:ext uri="{FF2B5EF4-FFF2-40B4-BE49-F238E27FC236}">
                <a16:creationId xmlns:a16="http://schemas.microsoft.com/office/drawing/2014/main" id="{43B173A9-C9EC-4BD5-938C-6124D022B6AE}"/>
              </a:ext>
            </a:extLst>
          </p:cNvPr>
          <p:cNvSpPr>
            <a:spLocks noGrp="1"/>
          </p:cNvSpPr>
          <p:nvPr>
            <p:ph type="body" sz="quarter" idx="13"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2856231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27C8-D336-3940-8744-595B8C9D16EE}"/>
              </a:ext>
            </a:extLst>
          </p:cNvPr>
          <p:cNvSpPr>
            <a:spLocks noGrp="1"/>
          </p:cNvSpPr>
          <p:nvPr>
            <p:ph type="title" hasCustomPrompt="1"/>
          </p:nvPr>
        </p:nvSpPr>
        <p:spPr>
          <a:xfrm>
            <a:off x="543646" y="1356518"/>
            <a:ext cx="5264724" cy="730370"/>
          </a:xfrm>
        </p:spPr>
        <p:txBody>
          <a:bodyPr/>
          <a:lstStyle>
            <a:lvl1pPr>
              <a:defRPr sz="2800">
                <a:solidFill>
                  <a:schemeClr val="tx1"/>
                </a:solidFill>
              </a:defRPr>
            </a:lvl1pPr>
          </a:lstStyle>
          <a:p>
            <a:r>
              <a:rPr lang="en-US" dirty="0"/>
              <a:t>Click to edit </a:t>
            </a:r>
            <a:br>
              <a:rPr lang="en-US" dirty="0"/>
            </a:br>
            <a:r>
              <a:rPr lang="en-US" dirty="0"/>
              <a:t>Master title style</a:t>
            </a:r>
            <a:endParaRPr lang="en-GB" dirty="0"/>
          </a:p>
        </p:txBody>
      </p:sp>
      <p:sp>
        <p:nvSpPr>
          <p:cNvPr id="3" name="Content Placeholder 2">
            <a:extLst>
              <a:ext uri="{FF2B5EF4-FFF2-40B4-BE49-F238E27FC236}">
                <a16:creationId xmlns:a16="http://schemas.microsoft.com/office/drawing/2014/main" id="{39064E8E-106B-4E40-A501-A63069B7C118}"/>
              </a:ext>
            </a:extLst>
          </p:cNvPr>
          <p:cNvSpPr>
            <a:spLocks noGrp="1"/>
          </p:cNvSpPr>
          <p:nvPr>
            <p:ph sz="half" idx="1"/>
          </p:nvPr>
        </p:nvSpPr>
        <p:spPr>
          <a:xfrm>
            <a:off x="626770" y="2399145"/>
            <a:ext cx="5181600" cy="3826164"/>
          </a:xfrm>
        </p:spPr>
        <p:txBody>
          <a:bodyPr/>
          <a:lstStyle>
            <a:lvl1pPr>
              <a:defRPr>
                <a:solidFill>
                  <a:schemeClr val="tx1"/>
                </a:solidFill>
              </a:defRPr>
            </a:lvl1pPr>
            <a:lvl2pPr>
              <a:defRPr>
                <a:solidFill>
                  <a:schemeClr val="tx1"/>
                </a:solidFill>
              </a:defRPr>
            </a:lvl2pPr>
            <a:lvl3pPr>
              <a:defRPr b="1">
                <a:solidFill>
                  <a:schemeClr val="tx1"/>
                </a:solidFill>
              </a:defRPr>
            </a:lvl3pPr>
            <a:lvl4pPr marL="180975" indent="-180975">
              <a:buFont typeface="Arial" panose="020B0604020202020204" pitchFamily="34" charset="0"/>
              <a:buChar char="•"/>
              <a:defRPr sz="1400">
                <a:solidFill>
                  <a:schemeClr val="tx1"/>
                </a:solidFill>
              </a:defRPr>
            </a:lvl4pPr>
            <a:lvl5pPr marL="361950" indent="-180975">
              <a:defRPr sz="12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‹nr.›</a:t>
            </a:fld>
            <a:endParaRPr lang="en-GB"/>
          </a:p>
        </p:txBody>
      </p:sp>
      <p:sp>
        <p:nvSpPr>
          <p:cNvPr id="11" name="Picture Placeholder 10">
            <a:extLst>
              <a:ext uri="{FF2B5EF4-FFF2-40B4-BE49-F238E27FC236}">
                <a16:creationId xmlns:a16="http://schemas.microsoft.com/office/drawing/2014/main" id="{A39DA256-EE1D-423A-AE66-BAFB941209CC}"/>
              </a:ext>
            </a:extLst>
          </p:cNvPr>
          <p:cNvSpPr>
            <a:spLocks noGrp="1"/>
          </p:cNvSpPr>
          <p:nvPr>
            <p:ph type="pic" sz="quarter" idx="13"/>
          </p:nvPr>
        </p:nvSpPr>
        <p:spPr>
          <a:xfrm>
            <a:off x="6483350" y="1200150"/>
            <a:ext cx="5181600" cy="4591050"/>
          </a:xfrm>
        </p:spPr>
        <p:txBody>
          <a:bodyPr/>
          <a:lstStyle/>
          <a:p>
            <a:r>
              <a:rPr lang="en-US"/>
              <a:t>Click icon to add picture</a:t>
            </a:r>
            <a:endParaRPr lang="en-GB"/>
          </a:p>
        </p:txBody>
      </p:sp>
      <p:sp>
        <p:nvSpPr>
          <p:cNvPr id="12" name="Text Placeholder 8">
            <a:extLst>
              <a:ext uri="{FF2B5EF4-FFF2-40B4-BE49-F238E27FC236}">
                <a16:creationId xmlns:a16="http://schemas.microsoft.com/office/drawing/2014/main" id="{D5C5480B-C302-45E4-BDF7-F98D4205B1D4}"/>
              </a:ext>
            </a:extLst>
          </p:cNvPr>
          <p:cNvSpPr>
            <a:spLocks noGrp="1"/>
          </p:cNvSpPr>
          <p:nvPr>
            <p:ph type="body" sz="quarter" idx="14"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1753292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A50B4-0EE2-024C-A441-93227D345B07}"/>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A8DFE0E9-8C48-4347-A5E1-5C5BBCCF87E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1D9CB8-25CD-4249-B144-5D35F390ECAD}"/>
              </a:ext>
            </a:extLst>
          </p:cNvPr>
          <p:cNvSpPr>
            <a:spLocks noGrp="1"/>
          </p:cNvSpPr>
          <p:nvPr>
            <p:ph type="sldNum" sz="quarter" idx="12"/>
          </p:nvPr>
        </p:nvSpPr>
        <p:spPr/>
        <p:txBody>
          <a:bodyPr/>
          <a:lstStyle/>
          <a:p>
            <a:fld id="{E5E7EA0D-6364-2B4A-8E45-9A79CD741A72}" type="slidenum">
              <a:rPr lang="en-GB" smtClean="0"/>
              <a:t>‹nr.›</a:t>
            </a:fld>
            <a:endParaRPr lang="en-GB"/>
          </a:p>
        </p:txBody>
      </p:sp>
      <p:sp>
        <p:nvSpPr>
          <p:cNvPr id="7" name="Text Placeholder 8">
            <a:extLst>
              <a:ext uri="{FF2B5EF4-FFF2-40B4-BE49-F238E27FC236}">
                <a16:creationId xmlns:a16="http://schemas.microsoft.com/office/drawing/2014/main" id="{89933380-6C89-441C-B87C-347C8B436D71}"/>
              </a:ext>
            </a:extLst>
          </p:cNvPr>
          <p:cNvSpPr>
            <a:spLocks noGrp="1"/>
          </p:cNvSpPr>
          <p:nvPr>
            <p:ph type="body" sz="quarter" idx="13"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2466493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Wide 2Big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27C8-D336-3940-8744-595B8C9D16EE}"/>
              </a:ext>
            </a:extLst>
          </p:cNvPr>
          <p:cNvSpPr>
            <a:spLocks noGrp="1"/>
          </p:cNvSpPr>
          <p:nvPr>
            <p:ph type="title" hasCustomPrompt="1"/>
          </p:nvPr>
        </p:nvSpPr>
        <p:spPr>
          <a:xfrm>
            <a:off x="543645" y="1356518"/>
            <a:ext cx="11118893" cy="730370"/>
          </a:xfrm>
        </p:spPr>
        <p:txBody>
          <a:bodyPr/>
          <a:lstStyle>
            <a:lvl1pPr>
              <a:defRPr sz="2800">
                <a:solidFill>
                  <a:schemeClr val="tx1"/>
                </a:solidFill>
              </a:defRPr>
            </a:lvl1pPr>
          </a:lstStyle>
          <a:p>
            <a:r>
              <a:rPr lang="en-US" dirty="0"/>
              <a:t>Click to edit </a:t>
            </a:r>
            <a:br>
              <a:rPr lang="en-US" dirty="0"/>
            </a:br>
            <a:r>
              <a:rPr lang="en-US" dirty="0"/>
              <a:t>Master title style</a:t>
            </a:r>
            <a:endParaRPr lang="en-GB" dirty="0"/>
          </a:p>
        </p:txBody>
      </p:sp>
      <p:sp>
        <p:nvSpPr>
          <p:cNvPr id="3" name="Content Placeholder 2">
            <a:extLst>
              <a:ext uri="{FF2B5EF4-FFF2-40B4-BE49-F238E27FC236}">
                <a16:creationId xmlns:a16="http://schemas.microsoft.com/office/drawing/2014/main" id="{39064E8E-106B-4E40-A501-A63069B7C118}"/>
              </a:ext>
            </a:extLst>
          </p:cNvPr>
          <p:cNvSpPr>
            <a:spLocks noGrp="1"/>
          </p:cNvSpPr>
          <p:nvPr>
            <p:ph sz="half" idx="1"/>
          </p:nvPr>
        </p:nvSpPr>
        <p:spPr>
          <a:xfrm>
            <a:off x="626770" y="2399145"/>
            <a:ext cx="5181600" cy="382616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‹nr.›</a:t>
            </a:fld>
            <a:endParaRPr lang="en-GB"/>
          </a:p>
        </p:txBody>
      </p:sp>
      <p:sp>
        <p:nvSpPr>
          <p:cNvPr id="10" name="Content Placeholder 2">
            <a:extLst>
              <a:ext uri="{FF2B5EF4-FFF2-40B4-BE49-F238E27FC236}">
                <a16:creationId xmlns:a16="http://schemas.microsoft.com/office/drawing/2014/main" id="{6015C197-DB0F-4B81-A926-5BE0BD6F4985}"/>
              </a:ext>
            </a:extLst>
          </p:cNvPr>
          <p:cNvSpPr>
            <a:spLocks noGrp="1"/>
          </p:cNvSpPr>
          <p:nvPr>
            <p:ph sz="half" idx="13"/>
          </p:nvPr>
        </p:nvSpPr>
        <p:spPr>
          <a:xfrm>
            <a:off x="6480939" y="2399145"/>
            <a:ext cx="5181600" cy="382616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8">
            <a:extLst>
              <a:ext uri="{FF2B5EF4-FFF2-40B4-BE49-F238E27FC236}">
                <a16:creationId xmlns:a16="http://schemas.microsoft.com/office/drawing/2014/main" id="{E96968C5-7D14-46C2-950B-09F6E4A75F20}"/>
              </a:ext>
            </a:extLst>
          </p:cNvPr>
          <p:cNvSpPr>
            <a:spLocks noGrp="1"/>
          </p:cNvSpPr>
          <p:nvPr>
            <p:ph type="body" sz="quarter" idx="14"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4100859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07AA33-1A8C-2644-AA69-AF22DDDF97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 y="0"/>
            <a:ext cx="12191238" cy="6858000"/>
          </a:xfrm>
          <a:prstGeom prst="rect">
            <a:avLst/>
          </a:prstGeom>
        </p:spPr>
      </p:pic>
      <p:sp>
        <p:nvSpPr>
          <p:cNvPr id="2" name="Title 1">
            <a:extLst>
              <a:ext uri="{FF2B5EF4-FFF2-40B4-BE49-F238E27FC236}">
                <a16:creationId xmlns:a16="http://schemas.microsoft.com/office/drawing/2014/main" id="{5D573F76-A835-A549-9E6A-54675143A664}"/>
              </a:ext>
            </a:extLst>
          </p:cNvPr>
          <p:cNvSpPr>
            <a:spLocks noGrp="1"/>
          </p:cNvSpPr>
          <p:nvPr>
            <p:ph type="ctrTitle" hasCustomPrompt="1"/>
          </p:nvPr>
        </p:nvSpPr>
        <p:spPr>
          <a:xfrm>
            <a:off x="708527" y="1043273"/>
            <a:ext cx="8347338" cy="2387600"/>
          </a:xfrm>
        </p:spPr>
        <p:txBody>
          <a:bodyPr anchor="b"/>
          <a:lstStyle>
            <a:lvl1pPr algn="l">
              <a:defRPr sz="4000" b="1" i="0">
                <a:solidFill>
                  <a:schemeClr val="bg1"/>
                </a:solidFill>
                <a:latin typeface="Derailed" panose="020B0503030101060003" pitchFamily="34" charset="77"/>
              </a:defRPr>
            </a:lvl1pPr>
          </a:lstStyle>
          <a:p>
            <a:r>
              <a:rPr lang="en-US" dirty="0"/>
              <a:t>Click to edit </a:t>
            </a:r>
            <a:br>
              <a:rPr lang="en-US" dirty="0"/>
            </a:br>
            <a:r>
              <a:rPr lang="en-US" dirty="0"/>
              <a:t>Master title style</a:t>
            </a:r>
            <a:endParaRPr lang="en-GB" dirty="0"/>
          </a:p>
        </p:txBody>
      </p:sp>
      <p:sp>
        <p:nvSpPr>
          <p:cNvPr id="3" name="Subtitle 2">
            <a:extLst>
              <a:ext uri="{FF2B5EF4-FFF2-40B4-BE49-F238E27FC236}">
                <a16:creationId xmlns:a16="http://schemas.microsoft.com/office/drawing/2014/main" id="{F2856F2F-4FE7-B44D-97AA-C9C9EBABF258}"/>
              </a:ext>
            </a:extLst>
          </p:cNvPr>
          <p:cNvSpPr>
            <a:spLocks noGrp="1"/>
          </p:cNvSpPr>
          <p:nvPr>
            <p:ph type="subTitle" idx="1"/>
          </p:nvPr>
        </p:nvSpPr>
        <p:spPr>
          <a:xfrm>
            <a:off x="730785" y="3525397"/>
            <a:ext cx="8325080" cy="1591909"/>
          </a:xfrm>
        </p:spPr>
        <p:txBody>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44D1DBE8-9384-194E-8247-99FB7E2E5EFD}"/>
              </a:ext>
            </a:extLst>
          </p:cNvPr>
          <p:cNvSpPr>
            <a:spLocks noGrp="1"/>
          </p:cNvSpPr>
          <p:nvPr>
            <p:ph type="dt" sz="half" idx="10"/>
          </p:nvPr>
        </p:nvSpPr>
        <p:spPr>
          <a:xfrm>
            <a:off x="730785" y="6059277"/>
            <a:ext cx="2743200" cy="274848"/>
          </a:xfrm>
          <a:prstGeom prst="rect">
            <a:avLst/>
          </a:prstGeom>
        </p:spPr>
        <p:txBody>
          <a:bodyPr lIns="0" tIns="0" rIns="0" bIns="0" anchor="b"/>
          <a:lstStyle>
            <a:lvl1pPr>
              <a:defRPr sz="1400" b="0" i="0">
                <a:solidFill>
                  <a:schemeClr val="bg1"/>
                </a:solidFill>
                <a:latin typeface="Derailed" panose="020B0503030101060003" pitchFamily="34" charset="77"/>
              </a:defRPr>
            </a:lvl1pPr>
          </a:lstStyle>
          <a:p>
            <a:endParaRPr lang="en-GB"/>
          </a:p>
        </p:txBody>
      </p:sp>
      <p:sp>
        <p:nvSpPr>
          <p:cNvPr id="12" name="TextBox 11">
            <a:extLst>
              <a:ext uri="{FF2B5EF4-FFF2-40B4-BE49-F238E27FC236}">
                <a16:creationId xmlns:a16="http://schemas.microsoft.com/office/drawing/2014/main" id="{EB4BF4A2-7001-974D-B311-951B6C2D2140}"/>
              </a:ext>
            </a:extLst>
          </p:cNvPr>
          <p:cNvSpPr txBox="1"/>
          <p:nvPr userDrawn="1"/>
        </p:nvSpPr>
        <p:spPr>
          <a:xfrm>
            <a:off x="8111913" y="6088663"/>
            <a:ext cx="3879267" cy="309315"/>
          </a:xfrm>
          <a:prstGeom prst="rect">
            <a:avLst/>
          </a:prstGeom>
          <a:noFill/>
        </p:spPr>
        <p:txBody>
          <a:bodyPr wrap="non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10" b="1" i="0" kern="1200">
                <a:solidFill>
                  <a:schemeClr val="bg1"/>
                </a:solidFill>
                <a:effectLst/>
                <a:latin typeface="Derailed" panose="020B0503030101060003" pitchFamily="34" charset="77"/>
                <a:ea typeface="+mn-ea"/>
                <a:cs typeface="+mn-cs"/>
              </a:rPr>
              <a:t>From Newcastle. </a:t>
            </a:r>
            <a:r>
              <a:rPr lang="en-GB" sz="2010" b="1" i="0" kern="1200">
                <a:solidFill>
                  <a:schemeClr val="accent4"/>
                </a:solidFill>
                <a:effectLst/>
                <a:latin typeface="Derailed" panose="020B0503030101060003" pitchFamily="34" charset="77"/>
                <a:ea typeface="+mn-ea"/>
                <a:cs typeface="+mn-cs"/>
              </a:rPr>
              <a:t>For the world.</a:t>
            </a:r>
          </a:p>
        </p:txBody>
      </p:sp>
      <p:pic>
        <p:nvPicPr>
          <p:cNvPr id="8" name="Picture 7">
            <a:extLst>
              <a:ext uri="{FF2B5EF4-FFF2-40B4-BE49-F238E27FC236}">
                <a16:creationId xmlns:a16="http://schemas.microsoft.com/office/drawing/2014/main" id="{F9116470-A7C9-BC41-B858-60F4D3F5149E}"/>
              </a:ext>
            </a:extLst>
          </p:cNvPr>
          <p:cNvPicPr>
            <a:picLocks noChangeAspect="1"/>
          </p:cNvPicPr>
          <p:nvPr userDrawn="1"/>
        </p:nvPicPr>
        <p:blipFill>
          <a:blip r:embed="rId3"/>
          <a:stretch>
            <a:fillRect/>
          </a:stretch>
        </p:blipFill>
        <p:spPr>
          <a:xfrm>
            <a:off x="9813279" y="441207"/>
            <a:ext cx="2118049" cy="673152"/>
          </a:xfrm>
          <a:prstGeom prst="rect">
            <a:avLst/>
          </a:prstGeom>
        </p:spPr>
      </p:pic>
    </p:spTree>
    <p:extLst>
      <p:ext uri="{BB962C8B-B14F-4D97-AF65-F5344CB8AC3E}">
        <p14:creationId xmlns:p14="http://schemas.microsoft.com/office/powerpoint/2010/main" val="394591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557D6-7A16-F24D-94C0-B75AF5D054C3}"/>
              </a:ext>
            </a:extLst>
          </p:cNvPr>
          <p:cNvSpPr>
            <a:spLocks noGrp="1"/>
          </p:cNvSpPr>
          <p:nvPr>
            <p:ph type="title"/>
          </p:nvPr>
        </p:nvSpPr>
        <p:spPr>
          <a:xfrm>
            <a:off x="506702" y="1079432"/>
            <a:ext cx="8319590" cy="730370"/>
          </a:xfrm>
        </p:spPr>
        <p:txBody>
          <a:bodyPr/>
          <a:lstStyle>
            <a:lvl1pPr>
              <a:defRPr>
                <a:solidFill>
                  <a:schemeClr val="tx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D36E8022-3A5C-BE46-8730-1CBF69304EF4}"/>
              </a:ext>
            </a:extLst>
          </p:cNvPr>
          <p:cNvSpPr>
            <a:spLocks noGrp="1"/>
          </p:cNvSpPr>
          <p:nvPr>
            <p:ph idx="1"/>
          </p:nvPr>
        </p:nvSpPr>
        <p:spPr>
          <a:xfrm>
            <a:off x="509962" y="2012692"/>
            <a:ext cx="8319590" cy="41894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A074235-F314-6E45-A500-7AD3ED70AC99}"/>
              </a:ext>
            </a:extLst>
          </p:cNvPr>
          <p:cNvSpPr>
            <a:spLocks noGrp="1"/>
          </p:cNvSpPr>
          <p:nvPr>
            <p:ph type="ftr" sz="quarter" idx="11"/>
          </p:nvPr>
        </p:nvSpPr>
        <p:spPr/>
        <p:txBody>
          <a:bodyPr/>
          <a:lstStyle/>
          <a:p>
            <a:r>
              <a:rPr lang="en-GB" err="1">
                <a:latin typeface="Calibri" panose="020F0502020204030204" pitchFamily="34" charset="0"/>
                <a:cs typeface="Calibri" panose="020F0502020204030204" pitchFamily="34" charset="0"/>
              </a:rPr>
              <a:t>Arsmøde</a:t>
            </a:r>
            <a:r>
              <a:rPr lang="en-GB">
                <a:latin typeface="Calibri" panose="020F0502020204030204" pitchFamily="34" charset="0"/>
                <a:cs typeface="Calibri" panose="020F0502020204030204" pitchFamily="34" charset="0"/>
              </a:rPr>
              <a:t> ”Palliation Over </a:t>
            </a:r>
            <a:r>
              <a:rPr lang="en-GB" err="1">
                <a:latin typeface="Calibri" panose="020F0502020204030204" pitchFamily="34" charset="0"/>
                <a:cs typeface="Calibri" panose="020F0502020204030204" pitchFamily="34" charset="0"/>
              </a:rPr>
              <a:t>hækken</a:t>
            </a:r>
            <a:r>
              <a:rPr lang="en-GB">
                <a:latin typeface="Calibri" panose="020F0502020204030204" pitchFamily="34" charset="0"/>
                <a:cs typeface="Calibri" panose="020F0502020204030204" pitchFamily="34" charset="0"/>
              </a:rPr>
              <a:t>” 23. marts 2023 </a:t>
            </a:r>
          </a:p>
          <a:p>
            <a:endParaRPr lang="en-GB"/>
          </a:p>
        </p:txBody>
      </p:sp>
      <p:sp>
        <p:nvSpPr>
          <p:cNvPr id="6" name="Slide Number Placeholder 5">
            <a:extLst>
              <a:ext uri="{FF2B5EF4-FFF2-40B4-BE49-F238E27FC236}">
                <a16:creationId xmlns:a16="http://schemas.microsoft.com/office/drawing/2014/main" id="{14F9DB99-504E-1347-93DC-152EB0CAE36F}"/>
              </a:ext>
            </a:extLst>
          </p:cNvPr>
          <p:cNvSpPr>
            <a:spLocks noGrp="1"/>
          </p:cNvSpPr>
          <p:nvPr>
            <p:ph type="sldNum" sz="quarter" idx="12"/>
          </p:nvPr>
        </p:nvSpPr>
        <p:spPr/>
        <p:txBody>
          <a:bodyPr/>
          <a:lstStyle/>
          <a:p>
            <a:fld id="{E5E7EA0D-6364-2B4A-8E45-9A79CD741A72}" type="slidenum">
              <a:rPr lang="en-GB" smtClean="0"/>
              <a:t>‹nr.›</a:t>
            </a:fld>
            <a:endParaRPr lang="en-GB"/>
          </a:p>
        </p:txBody>
      </p:sp>
      <p:sp>
        <p:nvSpPr>
          <p:cNvPr id="9" name="Text Placeholder 8">
            <a:extLst>
              <a:ext uri="{FF2B5EF4-FFF2-40B4-BE49-F238E27FC236}">
                <a16:creationId xmlns:a16="http://schemas.microsoft.com/office/drawing/2014/main" id="{9D5B7104-6B9A-4FF3-B209-F13FAE4BE065}"/>
              </a:ext>
            </a:extLst>
          </p:cNvPr>
          <p:cNvSpPr>
            <a:spLocks noGrp="1"/>
          </p:cNvSpPr>
          <p:nvPr>
            <p:ph type="body" sz="quarter" idx="13" hasCustomPrompt="1"/>
          </p:nvPr>
        </p:nvSpPr>
        <p:spPr>
          <a:xfrm>
            <a:off x="506413" y="320675"/>
            <a:ext cx="8323139" cy="306388"/>
          </a:xfrm>
        </p:spPr>
        <p:txBody>
          <a:bodyPr/>
          <a:lstStyle>
            <a:lvl1pPr>
              <a:defRPr sz="2000" b="1" i="0">
                <a:solidFill>
                  <a:schemeClr val="tx2"/>
                </a:solidFill>
                <a:latin typeface="Derailed" panose="020B0503030101060003" pitchFamily="34" charset="77"/>
              </a:defRPr>
            </a:lvl1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GB" dirty="0"/>
              <a:t>From values to principles</a:t>
            </a:r>
          </a:p>
          <a:p>
            <a:pPr lvl="0"/>
            <a:endParaRPr lang="en-US" dirty="0"/>
          </a:p>
        </p:txBody>
      </p:sp>
    </p:spTree>
    <p:extLst>
      <p:ext uri="{BB962C8B-B14F-4D97-AF65-F5344CB8AC3E}">
        <p14:creationId xmlns:p14="http://schemas.microsoft.com/office/powerpoint/2010/main" val="1792579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539CB-7A63-EC44-A620-242D8E174EA6}"/>
              </a:ext>
            </a:extLst>
          </p:cNvPr>
          <p:cNvSpPr>
            <a:spLocks noGrp="1"/>
          </p:cNvSpPr>
          <p:nvPr>
            <p:ph type="title"/>
          </p:nvPr>
        </p:nvSpPr>
        <p:spPr>
          <a:xfrm>
            <a:off x="1057618" y="1666177"/>
            <a:ext cx="10126944" cy="1616517"/>
          </a:xfrm>
        </p:spPr>
        <p:txBody>
          <a:bodyPr anchor="b"/>
          <a:lstStyle>
            <a:lvl1pPr>
              <a:defRPr sz="4200" b="1">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277D80D-9A3E-4C4F-9B6A-BF98B3C9DA6D}"/>
              </a:ext>
            </a:extLst>
          </p:cNvPr>
          <p:cNvSpPr>
            <a:spLocks noGrp="1"/>
          </p:cNvSpPr>
          <p:nvPr>
            <p:ph type="body" idx="1"/>
          </p:nvPr>
        </p:nvSpPr>
        <p:spPr>
          <a:xfrm>
            <a:off x="1057619" y="3310403"/>
            <a:ext cx="10126943" cy="1500187"/>
          </a:xfrm>
        </p:spPr>
        <p:txBody>
          <a:bodyPr/>
          <a:lstStyle>
            <a:lvl1pPr marL="0" indent="0">
              <a:buNone/>
              <a:defRPr sz="42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Box 9">
            <a:extLst>
              <a:ext uri="{FF2B5EF4-FFF2-40B4-BE49-F238E27FC236}">
                <a16:creationId xmlns:a16="http://schemas.microsoft.com/office/drawing/2014/main" id="{D2FB039C-6579-5D4F-A244-2FB52C993A45}"/>
              </a:ext>
            </a:extLst>
          </p:cNvPr>
          <p:cNvSpPr txBox="1"/>
          <p:nvPr userDrawn="1"/>
        </p:nvSpPr>
        <p:spPr>
          <a:xfrm>
            <a:off x="10514392" y="5926276"/>
            <a:ext cx="1522294" cy="32316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700" b="1" i="0" kern="1200" spc="-70" baseline="0">
                <a:solidFill>
                  <a:schemeClr val="bg1"/>
                </a:solidFill>
                <a:effectLst/>
                <a:latin typeface="Derailed" panose="020B0503030101060003" pitchFamily="34" charset="77"/>
                <a:ea typeface="+mn-ea"/>
                <a:cs typeface="+mn-cs"/>
              </a:rPr>
              <a:t>ncl.ac.uk</a:t>
            </a:r>
          </a:p>
        </p:txBody>
      </p:sp>
      <p:pic>
        <p:nvPicPr>
          <p:cNvPr id="6" name="Picture 5">
            <a:extLst>
              <a:ext uri="{FF2B5EF4-FFF2-40B4-BE49-F238E27FC236}">
                <a16:creationId xmlns:a16="http://schemas.microsoft.com/office/drawing/2014/main" id="{50C6DD17-DAA9-4293-8AB8-291E5313B1A0}"/>
              </a:ext>
            </a:extLst>
          </p:cNvPr>
          <p:cNvPicPr>
            <a:picLocks noChangeAspect="1"/>
          </p:cNvPicPr>
          <p:nvPr userDrawn="1"/>
        </p:nvPicPr>
        <p:blipFill>
          <a:blip r:embed="rId2"/>
          <a:stretch>
            <a:fillRect/>
          </a:stretch>
        </p:blipFill>
        <p:spPr>
          <a:xfrm>
            <a:off x="9813279" y="441207"/>
            <a:ext cx="2118049" cy="673152"/>
          </a:xfrm>
          <a:prstGeom prst="rect">
            <a:avLst/>
          </a:prstGeom>
        </p:spPr>
      </p:pic>
    </p:spTree>
    <p:extLst>
      <p:ext uri="{BB962C8B-B14F-4D97-AF65-F5344CB8AC3E}">
        <p14:creationId xmlns:p14="http://schemas.microsoft.com/office/powerpoint/2010/main" val="781846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B1B5F-8E82-0770-1552-78436A9103D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C41F89A-491F-5F41-3783-0B336CF5EDD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67ACFB-6878-2C52-488B-292F068D8B52}"/>
              </a:ext>
            </a:extLst>
          </p:cNvPr>
          <p:cNvSpPr>
            <a:spLocks noGrp="1"/>
          </p:cNvSpPr>
          <p:nvPr>
            <p:ph type="dt" sz="half" idx="10"/>
          </p:nvPr>
        </p:nvSpPr>
        <p:spPr/>
        <p:txBody>
          <a:bodyPr/>
          <a:lstStyle/>
          <a:p>
            <a:fld id="{A3FCC6EB-E783-EE4B-9C55-025C58DC2B05}" type="datetimeFigureOut">
              <a:rPr lang="en-US" smtClean="0"/>
              <a:t>3/27/23</a:t>
            </a:fld>
            <a:endParaRPr lang="en-US"/>
          </a:p>
        </p:txBody>
      </p:sp>
      <p:sp>
        <p:nvSpPr>
          <p:cNvPr id="5" name="Footer Placeholder 4">
            <a:extLst>
              <a:ext uri="{FF2B5EF4-FFF2-40B4-BE49-F238E27FC236}">
                <a16:creationId xmlns:a16="http://schemas.microsoft.com/office/drawing/2014/main" id="{4BB78762-3707-BD71-BE1E-AC6273428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7E1C95-FD1E-364D-5739-C29C207F173D}"/>
              </a:ext>
            </a:extLst>
          </p:cNvPr>
          <p:cNvSpPr>
            <a:spLocks noGrp="1"/>
          </p:cNvSpPr>
          <p:nvPr>
            <p:ph type="sldNum" sz="quarter" idx="12"/>
          </p:nvPr>
        </p:nvSpPr>
        <p:spPr/>
        <p:txBody>
          <a:bodyPr/>
          <a:lstStyle/>
          <a:p>
            <a:fld id="{C9FE7120-B91B-EC4F-87DB-9BD70DEF3659}" type="slidenum">
              <a:rPr lang="en-US" smtClean="0"/>
              <a:t>‹nr.›</a:t>
            </a:fld>
            <a:endParaRPr lang="en-US"/>
          </a:p>
        </p:txBody>
      </p:sp>
    </p:spTree>
    <p:extLst>
      <p:ext uri="{BB962C8B-B14F-4D97-AF65-F5344CB8AC3E}">
        <p14:creationId xmlns:p14="http://schemas.microsoft.com/office/powerpoint/2010/main" val="2442971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age_Section Header">
    <p:bg>
      <p:bgPr>
        <a:solidFill>
          <a:schemeClr val="bg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59A7BC-6C5F-4FC1-BF73-7E1BF656E962}"/>
              </a:ext>
            </a:extLst>
          </p:cNvPr>
          <p:cNvSpPr>
            <a:spLocks noGrp="1"/>
          </p:cNvSpPr>
          <p:nvPr>
            <p:ph type="pic" sz="quarter" idx="10"/>
          </p:nvPr>
        </p:nvSpPr>
        <p:spPr>
          <a:xfrm>
            <a:off x="0" y="0"/>
            <a:ext cx="12192000" cy="685800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6FF539CB-7A63-EC44-A620-242D8E174EA6}"/>
              </a:ext>
            </a:extLst>
          </p:cNvPr>
          <p:cNvSpPr>
            <a:spLocks noGrp="1"/>
          </p:cNvSpPr>
          <p:nvPr>
            <p:ph type="title"/>
          </p:nvPr>
        </p:nvSpPr>
        <p:spPr>
          <a:xfrm>
            <a:off x="1057618" y="1666177"/>
            <a:ext cx="10126944" cy="1616517"/>
          </a:xfrm>
        </p:spPr>
        <p:txBody>
          <a:bodyPr anchor="b"/>
          <a:lstStyle>
            <a:lvl1pPr>
              <a:defRPr sz="4200" b="1">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277D80D-9A3E-4C4F-9B6A-BF98B3C9DA6D}"/>
              </a:ext>
            </a:extLst>
          </p:cNvPr>
          <p:cNvSpPr>
            <a:spLocks noGrp="1"/>
          </p:cNvSpPr>
          <p:nvPr>
            <p:ph type="body" idx="1"/>
          </p:nvPr>
        </p:nvSpPr>
        <p:spPr>
          <a:xfrm>
            <a:off x="1057619" y="3310403"/>
            <a:ext cx="10126943" cy="1500187"/>
          </a:xfrm>
        </p:spPr>
        <p:txBody>
          <a:bodyPr/>
          <a:lstStyle>
            <a:lvl1pPr marL="0" indent="0">
              <a:buNone/>
              <a:defRPr sz="4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9" name="Picture 8">
            <a:extLst>
              <a:ext uri="{FF2B5EF4-FFF2-40B4-BE49-F238E27FC236}">
                <a16:creationId xmlns:a16="http://schemas.microsoft.com/office/drawing/2014/main" id="{874AAD43-FD85-8B4F-964B-45C0396A16EC}"/>
              </a:ext>
            </a:extLst>
          </p:cNvPr>
          <p:cNvPicPr>
            <a:picLocks noChangeAspect="1"/>
          </p:cNvPicPr>
          <p:nvPr userDrawn="1"/>
        </p:nvPicPr>
        <p:blipFill>
          <a:blip r:embed="rId2"/>
          <a:stretch>
            <a:fillRect/>
          </a:stretch>
        </p:blipFill>
        <p:spPr>
          <a:xfrm>
            <a:off x="9813279" y="441207"/>
            <a:ext cx="2118049" cy="673152"/>
          </a:xfrm>
          <a:prstGeom prst="rect">
            <a:avLst/>
          </a:prstGeom>
        </p:spPr>
      </p:pic>
      <p:sp>
        <p:nvSpPr>
          <p:cNvPr id="10" name="TextBox 9">
            <a:extLst>
              <a:ext uri="{FF2B5EF4-FFF2-40B4-BE49-F238E27FC236}">
                <a16:creationId xmlns:a16="http://schemas.microsoft.com/office/drawing/2014/main" id="{D2FB039C-6579-5D4F-A244-2FB52C993A45}"/>
              </a:ext>
            </a:extLst>
          </p:cNvPr>
          <p:cNvSpPr txBox="1"/>
          <p:nvPr userDrawn="1"/>
        </p:nvSpPr>
        <p:spPr>
          <a:xfrm>
            <a:off x="10514392" y="5926276"/>
            <a:ext cx="1522294" cy="32316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700" b="1" i="0" kern="1200" spc="-70" baseline="0">
                <a:solidFill>
                  <a:schemeClr val="bg1"/>
                </a:solidFill>
                <a:effectLst/>
                <a:latin typeface="Derailed" panose="020B0503030101060003" pitchFamily="34" charset="77"/>
                <a:ea typeface="+mn-ea"/>
                <a:cs typeface="+mn-cs"/>
              </a:rPr>
              <a:t>ncl.ac.uk</a:t>
            </a:r>
          </a:p>
        </p:txBody>
      </p:sp>
    </p:spTree>
    <p:extLst>
      <p:ext uri="{BB962C8B-B14F-4D97-AF65-F5344CB8AC3E}">
        <p14:creationId xmlns:p14="http://schemas.microsoft.com/office/powerpoint/2010/main" val="3466632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Image_Section Header">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BB6DEA-8DA0-4E34-892A-2398ACF0C1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 y="0"/>
            <a:ext cx="12191238" cy="6858000"/>
          </a:xfrm>
          <a:prstGeom prst="rect">
            <a:avLst/>
          </a:prstGeom>
        </p:spPr>
      </p:pic>
      <p:sp>
        <p:nvSpPr>
          <p:cNvPr id="2" name="Title 1">
            <a:extLst>
              <a:ext uri="{FF2B5EF4-FFF2-40B4-BE49-F238E27FC236}">
                <a16:creationId xmlns:a16="http://schemas.microsoft.com/office/drawing/2014/main" id="{6FF539CB-7A63-EC44-A620-242D8E174EA6}"/>
              </a:ext>
            </a:extLst>
          </p:cNvPr>
          <p:cNvSpPr>
            <a:spLocks noGrp="1"/>
          </p:cNvSpPr>
          <p:nvPr>
            <p:ph type="title"/>
          </p:nvPr>
        </p:nvSpPr>
        <p:spPr>
          <a:xfrm>
            <a:off x="1057618" y="1666177"/>
            <a:ext cx="10126944" cy="1616517"/>
          </a:xfrm>
        </p:spPr>
        <p:txBody>
          <a:bodyPr anchor="b"/>
          <a:lstStyle>
            <a:lvl1pPr>
              <a:defRPr sz="4200" b="1">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277D80D-9A3E-4C4F-9B6A-BF98B3C9DA6D}"/>
              </a:ext>
            </a:extLst>
          </p:cNvPr>
          <p:cNvSpPr>
            <a:spLocks noGrp="1"/>
          </p:cNvSpPr>
          <p:nvPr>
            <p:ph type="body" idx="1"/>
          </p:nvPr>
        </p:nvSpPr>
        <p:spPr>
          <a:xfrm>
            <a:off x="1057619" y="3310403"/>
            <a:ext cx="10126943" cy="1500187"/>
          </a:xfrm>
        </p:spPr>
        <p:txBody>
          <a:bodyPr/>
          <a:lstStyle>
            <a:lvl1pPr marL="0" indent="0">
              <a:buNone/>
              <a:defRPr sz="4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9" name="Picture 8">
            <a:extLst>
              <a:ext uri="{FF2B5EF4-FFF2-40B4-BE49-F238E27FC236}">
                <a16:creationId xmlns:a16="http://schemas.microsoft.com/office/drawing/2014/main" id="{874AAD43-FD85-8B4F-964B-45C0396A16EC}"/>
              </a:ext>
            </a:extLst>
          </p:cNvPr>
          <p:cNvPicPr>
            <a:picLocks noChangeAspect="1"/>
          </p:cNvPicPr>
          <p:nvPr userDrawn="1"/>
        </p:nvPicPr>
        <p:blipFill>
          <a:blip r:embed="rId3"/>
          <a:stretch>
            <a:fillRect/>
          </a:stretch>
        </p:blipFill>
        <p:spPr>
          <a:xfrm>
            <a:off x="9813279" y="441207"/>
            <a:ext cx="2118049" cy="673152"/>
          </a:xfrm>
          <a:prstGeom prst="rect">
            <a:avLst/>
          </a:prstGeom>
        </p:spPr>
      </p:pic>
      <p:sp>
        <p:nvSpPr>
          <p:cNvPr id="10" name="TextBox 9">
            <a:extLst>
              <a:ext uri="{FF2B5EF4-FFF2-40B4-BE49-F238E27FC236}">
                <a16:creationId xmlns:a16="http://schemas.microsoft.com/office/drawing/2014/main" id="{D2FB039C-6579-5D4F-A244-2FB52C993A45}"/>
              </a:ext>
            </a:extLst>
          </p:cNvPr>
          <p:cNvSpPr txBox="1"/>
          <p:nvPr userDrawn="1"/>
        </p:nvSpPr>
        <p:spPr>
          <a:xfrm>
            <a:off x="10514392" y="5926276"/>
            <a:ext cx="1522294" cy="32316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700" b="1" i="0" kern="1200" spc="-70" baseline="0">
                <a:solidFill>
                  <a:schemeClr val="bg1"/>
                </a:solidFill>
                <a:effectLst/>
                <a:latin typeface="Derailed" panose="020B0503030101060003" pitchFamily="34" charset="77"/>
                <a:ea typeface="+mn-ea"/>
                <a:cs typeface="+mn-cs"/>
              </a:rPr>
              <a:t>ncl.ac.uk</a:t>
            </a:r>
          </a:p>
        </p:txBody>
      </p:sp>
    </p:spTree>
    <p:extLst>
      <p:ext uri="{BB962C8B-B14F-4D97-AF65-F5344CB8AC3E}">
        <p14:creationId xmlns:p14="http://schemas.microsoft.com/office/powerpoint/2010/main" val="50086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27C8-D336-3940-8744-595B8C9D16EE}"/>
              </a:ext>
            </a:extLst>
          </p:cNvPr>
          <p:cNvSpPr>
            <a:spLocks noGrp="1"/>
          </p:cNvSpPr>
          <p:nvPr>
            <p:ph type="title" hasCustomPrompt="1"/>
          </p:nvPr>
        </p:nvSpPr>
        <p:spPr>
          <a:xfrm>
            <a:off x="543646" y="1356518"/>
            <a:ext cx="5264724" cy="730370"/>
          </a:xfrm>
        </p:spPr>
        <p:txBody>
          <a:bodyPr/>
          <a:lstStyle>
            <a:lvl1pPr>
              <a:defRPr sz="2800">
                <a:solidFill>
                  <a:schemeClr val="tx1"/>
                </a:solidFill>
              </a:defRPr>
            </a:lvl1pPr>
          </a:lstStyle>
          <a:p>
            <a:r>
              <a:rPr lang="en-US" dirty="0"/>
              <a:t>Click to edit </a:t>
            </a:r>
            <a:br>
              <a:rPr lang="en-US" dirty="0"/>
            </a:br>
            <a:r>
              <a:rPr lang="en-US" dirty="0"/>
              <a:t>Master title style</a:t>
            </a:r>
            <a:endParaRPr lang="en-GB" dirty="0"/>
          </a:p>
        </p:txBody>
      </p:sp>
      <p:sp>
        <p:nvSpPr>
          <p:cNvPr id="3" name="Content Placeholder 2">
            <a:extLst>
              <a:ext uri="{FF2B5EF4-FFF2-40B4-BE49-F238E27FC236}">
                <a16:creationId xmlns:a16="http://schemas.microsoft.com/office/drawing/2014/main" id="{39064E8E-106B-4E40-A501-A63069B7C118}"/>
              </a:ext>
            </a:extLst>
          </p:cNvPr>
          <p:cNvSpPr>
            <a:spLocks noGrp="1"/>
          </p:cNvSpPr>
          <p:nvPr>
            <p:ph sz="half" idx="1"/>
          </p:nvPr>
        </p:nvSpPr>
        <p:spPr>
          <a:xfrm>
            <a:off x="626770" y="2399145"/>
            <a:ext cx="5181600" cy="3826164"/>
          </a:xfrm>
        </p:spPr>
        <p:txBody>
          <a:bodyPr/>
          <a:lstStyle>
            <a:lvl1pPr>
              <a:defRPr>
                <a:solidFill>
                  <a:schemeClr val="tx1"/>
                </a:solidFill>
              </a:defRPr>
            </a:lvl1pPr>
            <a:lvl2pPr>
              <a:defRPr>
                <a:solidFill>
                  <a:schemeClr val="tx1"/>
                </a:solidFill>
              </a:defRPr>
            </a:lvl2pPr>
            <a:lvl3pPr>
              <a:defRPr b="1">
                <a:solidFill>
                  <a:schemeClr val="tx1"/>
                </a:solidFill>
              </a:defRPr>
            </a:lvl3pPr>
            <a:lvl4pPr marL="180975" indent="-180975">
              <a:buFont typeface="Arial" panose="020B0604020202020204" pitchFamily="34" charset="0"/>
              <a:buChar char="•"/>
              <a:defRPr sz="1400">
                <a:solidFill>
                  <a:schemeClr val="tx1"/>
                </a:solidFill>
              </a:defRPr>
            </a:lvl4pPr>
            <a:lvl5pPr marL="361950" indent="-180975">
              <a:defRPr sz="12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‹nr.›</a:t>
            </a:fld>
            <a:endParaRPr lang="en-GB"/>
          </a:p>
        </p:txBody>
      </p:sp>
      <p:sp>
        <p:nvSpPr>
          <p:cNvPr id="11" name="Picture Placeholder 10">
            <a:extLst>
              <a:ext uri="{FF2B5EF4-FFF2-40B4-BE49-F238E27FC236}">
                <a16:creationId xmlns:a16="http://schemas.microsoft.com/office/drawing/2014/main" id="{A39DA256-EE1D-423A-AE66-BAFB941209CC}"/>
              </a:ext>
            </a:extLst>
          </p:cNvPr>
          <p:cNvSpPr>
            <a:spLocks noGrp="1"/>
          </p:cNvSpPr>
          <p:nvPr>
            <p:ph type="pic" sz="quarter" idx="13"/>
          </p:nvPr>
        </p:nvSpPr>
        <p:spPr>
          <a:xfrm>
            <a:off x="6483350" y="1200150"/>
            <a:ext cx="5181600" cy="4591050"/>
          </a:xfrm>
        </p:spPr>
        <p:txBody>
          <a:bodyPr/>
          <a:lstStyle/>
          <a:p>
            <a:r>
              <a:rPr lang="en-US"/>
              <a:t>Click icon to add picture</a:t>
            </a:r>
            <a:endParaRPr lang="en-GB"/>
          </a:p>
        </p:txBody>
      </p:sp>
      <p:sp>
        <p:nvSpPr>
          <p:cNvPr id="12" name="Text Placeholder 8">
            <a:extLst>
              <a:ext uri="{FF2B5EF4-FFF2-40B4-BE49-F238E27FC236}">
                <a16:creationId xmlns:a16="http://schemas.microsoft.com/office/drawing/2014/main" id="{D5C5480B-C302-45E4-BDF7-F98D4205B1D4}"/>
              </a:ext>
            </a:extLst>
          </p:cNvPr>
          <p:cNvSpPr>
            <a:spLocks noGrp="1"/>
          </p:cNvSpPr>
          <p:nvPr>
            <p:ph type="body" sz="quarter" idx="14"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757072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ide 2Big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27C8-D336-3940-8744-595B8C9D16EE}"/>
              </a:ext>
            </a:extLst>
          </p:cNvPr>
          <p:cNvSpPr>
            <a:spLocks noGrp="1"/>
          </p:cNvSpPr>
          <p:nvPr>
            <p:ph type="title" hasCustomPrompt="1"/>
          </p:nvPr>
        </p:nvSpPr>
        <p:spPr>
          <a:xfrm>
            <a:off x="543645" y="1356518"/>
            <a:ext cx="11118893" cy="730370"/>
          </a:xfrm>
        </p:spPr>
        <p:txBody>
          <a:bodyPr/>
          <a:lstStyle>
            <a:lvl1pPr>
              <a:defRPr sz="2800">
                <a:solidFill>
                  <a:schemeClr val="tx1"/>
                </a:solidFill>
              </a:defRPr>
            </a:lvl1pPr>
          </a:lstStyle>
          <a:p>
            <a:r>
              <a:rPr lang="en-US" dirty="0"/>
              <a:t>Click to edit </a:t>
            </a:r>
            <a:br>
              <a:rPr lang="en-US" dirty="0"/>
            </a:br>
            <a:r>
              <a:rPr lang="en-US" dirty="0"/>
              <a:t>Master title style</a:t>
            </a:r>
            <a:endParaRPr lang="en-GB" dirty="0"/>
          </a:p>
        </p:txBody>
      </p:sp>
      <p:sp>
        <p:nvSpPr>
          <p:cNvPr id="3" name="Content Placeholder 2">
            <a:extLst>
              <a:ext uri="{FF2B5EF4-FFF2-40B4-BE49-F238E27FC236}">
                <a16:creationId xmlns:a16="http://schemas.microsoft.com/office/drawing/2014/main" id="{39064E8E-106B-4E40-A501-A63069B7C118}"/>
              </a:ext>
            </a:extLst>
          </p:cNvPr>
          <p:cNvSpPr>
            <a:spLocks noGrp="1"/>
          </p:cNvSpPr>
          <p:nvPr>
            <p:ph sz="half" idx="1"/>
          </p:nvPr>
        </p:nvSpPr>
        <p:spPr>
          <a:xfrm>
            <a:off x="626770" y="2399145"/>
            <a:ext cx="5181600" cy="382616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‹nr.›</a:t>
            </a:fld>
            <a:endParaRPr lang="en-GB"/>
          </a:p>
        </p:txBody>
      </p:sp>
      <p:sp>
        <p:nvSpPr>
          <p:cNvPr id="10" name="Content Placeholder 2">
            <a:extLst>
              <a:ext uri="{FF2B5EF4-FFF2-40B4-BE49-F238E27FC236}">
                <a16:creationId xmlns:a16="http://schemas.microsoft.com/office/drawing/2014/main" id="{6015C197-DB0F-4B81-A926-5BE0BD6F4985}"/>
              </a:ext>
            </a:extLst>
          </p:cNvPr>
          <p:cNvSpPr>
            <a:spLocks noGrp="1"/>
          </p:cNvSpPr>
          <p:nvPr>
            <p:ph sz="half" idx="13"/>
          </p:nvPr>
        </p:nvSpPr>
        <p:spPr>
          <a:xfrm>
            <a:off x="6480939" y="2399145"/>
            <a:ext cx="5181600" cy="382616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8">
            <a:extLst>
              <a:ext uri="{FF2B5EF4-FFF2-40B4-BE49-F238E27FC236}">
                <a16:creationId xmlns:a16="http://schemas.microsoft.com/office/drawing/2014/main" id="{E96968C5-7D14-46C2-950B-09F6E4A75F20}"/>
              </a:ext>
            </a:extLst>
          </p:cNvPr>
          <p:cNvSpPr>
            <a:spLocks noGrp="1"/>
          </p:cNvSpPr>
          <p:nvPr>
            <p:ph type="body" sz="quarter" idx="14"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19593874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ide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27C8-D336-3940-8744-595B8C9D16EE}"/>
              </a:ext>
            </a:extLst>
          </p:cNvPr>
          <p:cNvSpPr>
            <a:spLocks noGrp="1"/>
          </p:cNvSpPr>
          <p:nvPr>
            <p:ph type="title" hasCustomPrompt="1"/>
          </p:nvPr>
        </p:nvSpPr>
        <p:spPr/>
        <p:txBody>
          <a:bodyPr/>
          <a:lstStyle>
            <a:lvl1pPr>
              <a:defRPr>
                <a:solidFill>
                  <a:schemeClr val="tx1"/>
                </a:solidFill>
              </a:defRPr>
            </a:lvl1pPr>
          </a:lstStyle>
          <a:p>
            <a:r>
              <a:rPr lang="en-US" dirty="0"/>
              <a:t>Click to edit </a:t>
            </a:r>
            <a:br>
              <a:rPr lang="en-US" dirty="0"/>
            </a:br>
            <a:r>
              <a:rPr lang="en-US" dirty="0"/>
              <a:t>Master title style</a:t>
            </a:r>
            <a:endParaRPr lang="en-GB" dirty="0"/>
          </a:p>
        </p:txBody>
      </p:sp>
      <p:sp>
        <p:nvSpPr>
          <p:cNvPr id="3" name="Content Placeholder 2">
            <a:extLst>
              <a:ext uri="{FF2B5EF4-FFF2-40B4-BE49-F238E27FC236}">
                <a16:creationId xmlns:a16="http://schemas.microsoft.com/office/drawing/2014/main" id="{39064E8E-106B-4E40-A501-A63069B7C118}"/>
              </a:ext>
            </a:extLst>
          </p:cNvPr>
          <p:cNvSpPr>
            <a:spLocks noGrp="1"/>
          </p:cNvSpPr>
          <p:nvPr>
            <p:ph sz="half" idx="1"/>
          </p:nvPr>
        </p:nvSpPr>
        <p:spPr>
          <a:xfrm>
            <a:off x="511200" y="2012400"/>
            <a:ext cx="5181600" cy="41894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47158317-8A9D-3D4C-B6B9-3059AAA22424}"/>
              </a:ext>
            </a:extLst>
          </p:cNvPr>
          <p:cNvSpPr>
            <a:spLocks noGrp="1"/>
          </p:cNvSpPr>
          <p:nvPr>
            <p:ph sz="half" idx="2"/>
          </p:nvPr>
        </p:nvSpPr>
        <p:spPr>
          <a:xfrm>
            <a:off x="6306344" y="2012400"/>
            <a:ext cx="5181600" cy="41894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‹nr.›</a:t>
            </a:fld>
            <a:endParaRPr lang="en-GB"/>
          </a:p>
        </p:txBody>
      </p:sp>
      <p:sp>
        <p:nvSpPr>
          <p:cNvPr id="9" name="Text Placeholder 8">
            <a:extLst>
              <a:ext uri="{FF2B5EF4-FFF2-40B4-BE49-F238E27FC236}">
                <a16:creationId xmlns:a16="http://schemas.microsoft.com/office/drawing/2014/main" id="{43B173A9-C9EC-4BD5-938C-6124D022B6AE}"/>
              </a:ext>
            </a:extLst>
          </p:cNvPr>
          <p:cNvSpPr>
            <a:spLocks noGrp="1"/>
          </p:cNvSpPr>
          <p:nvPr>
            <p:ph type="body" sz="quarter" idx="13"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3055870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Narrow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27C8-D336-3940-8744-595B8C9D16EE}"/>
              </a:ext>
            </a:extLst>
          </p:cNvPr>
          <p:cNvSpPr>
            <a:spLocks noGrp="1"/>
          </p:cNvSpPr>
          <p:nvPr>
            <p:ph type="title" hasCustomPrompt="1"/>
          </p:nvPr>
        </p:nvSpPr>
        <p:spPr>
          <a:xfrm>
            <a:off x="506702" y="1079432"/>
            <a:ext cx="3519236" cy="730370"/>
          </a:xfrm>
        </p:spPr>
        <p:txBody>
          <a:bodyPr/>
          <a:lstStyle>
            <a:lvl1pPr>
              <a:defRPr>
                <a:solidFill>
                  <a:schemeClr val="tx1"/>
                </a:solidFill>
              </a:defRPr>
            </a:lvl1pPr>
          </a:lstStyle>
          <a:p>
            <a:r>
              <a:rPr lang="en-US" dirty="0"/>
              <a:t>Click to edit </a:t>
            </a:r>
            <a:br>
              <a:rPr lang="en-US" dirty="0"/>
            </a:br>
            <a:r>
              <a:rPr lang="en-US" dirty="0"/>
              <a:t>Master title style</a:t>
            </a:r>
            <a:endParaRPr lang="en-GB" dirty="0"/>
          </a:p>
        </p:txBody>
      </p:sp>
      <p:sp>
        <p:nvSpPr>
          <p:cNvPr id="3" name="Content Placeholder 2">
            <a:extLst>
              <a:ext uri="{FF2B5EF4-FFF2-40B4-BE49-F238E27FC236}">
                <a16:creationId xmlns:a16="http://schemas.microsoft.com/office/drawing/2014/main" id="{39064E8E-106B-4E40-A501-A63069B7C118}"/>
              </a:ext>
            </a:extLst>
          </p:cNvPr>
          <p:cNvSpPr>
            <a:spLocks noGrp="1"/>
          </p:cNvSpPr>
          <p:nvPr>
            <p:ph sz="half" idx="1"/>
          </p:nvPr>
        </p:nvSpPr>
        <p:spPr>
          <a:xfrm>
            <a:off x="515938" y="2012400"/>
            <a:ext cx="3510000" cy="41894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‹nr.›</a:t>
            </a:fld>
            <a:endParaRPr lang="en-GB"/>
          </a:p>
        </p:txBody>
      </p:sp>
      <p:sp>
        <p:nvSpPr>
          <p:cNvPr id="10" name="Text Placeholder 8">
            <a:extLst>
              <a:ext uri="{FF2B5EF4-FFF2-40B4-BE49-F238E27FC236}">
                <a16:creationId xmlns:a16="http://schemas.microsoft.com/office/drawing/2014/main" id="{E9CBB68C-2E8F-433E-B231-A9D7A2EBD3A9}"/>
              </a:ext>
            </a:extLst>
          </p:cNvPr>
          <p:cNvSpPr>
            <a:spLocks noGrp="1"/>
          </p:cNvSpPr>
          <p:nvPr>
            <p:ph type="body" sz="quarter" idx="13"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2539731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Narrow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27C8-D336-3940-8744-595B8C9D16EE}"/>
              </a:ext>
            </a:extLst>
          </p:cNvPr>
          <p:cNvSpPr>
            <a:spLocks noGrp="1"/>
          </p:cNvSpPr>
          <p:nvPr>
            <p:ph type="title" hasCustomPrompt="1"/>
          </p:nvPr>
        </p:nvSpPr>
        <p:spPr>
          <a:xfrm>
            <a:off x="506702" y="1079432"/>
            <a:ext cx="3519236" cy="730370"/>
          </a:xfrm>
        </p:spPr>
        <p:txBody>
          <a:bodyPr/>
          <a:lstStyle>
            <a:lvl1pPr>
              <a:defRPr>
                <a:solidFill>
                  <a:schemeClr val="tx1"/>
                </a:solidFill>
              </a:defRPr>
            </a:lvl1pPr>
          </a:lstStyle>
          <a:p>
            <a:r>
              <a:rPr lang="en-US" dirty="0"/>
              <a:t>Click to edit </a:t>
            </a:r>
            <a:br>
              <a:rPr lang="en-US" dirty="0"/>
            </a:br>
            <a:r>
              <a:rPr lang="en-US" dirty="0"/>
              <a:t>Master title style</a:t>
            </a:r>
            <a:endParaRPr lang="en-GB" dirty="0"/>
          </a:p>
        </p:txBody>
      </p:sp>
      <p:sp>
        <p:nvSpPr>
          <p:cNvPr id="3" name="Content Placeholder 2">
            <a:extLst>
              <a:ext uri="{FF2B5EF4-FFF2-40B4-BE49-F238E27FC236}">
                <a16:creationId xmlns:a16="http://schemas.microsoft.com/office/drawing/2014/main" id="{39064E8E-106B-4E40-A501-A63069B7C118}"/>
              </a:ext>
            </a:extLst>
          </p:cNvPr>
          <p:cNvSpPr>
            <a:spLocks noGrp="1"/>
          </p:cNvSpPr>
          <p:nvPr>
            <p:ph sz="half" idx="1"/>
          </p:nvPr>
        </p:nvSpPr>
        <p:spPr>
          <a:xfrm>
            <a:off x="515938" y="2012400"/>
            <a:ext cx="3510000" cy="41894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‹nr.›</a:t>
            </a:fld>
            <a:endParaRPr lang="en-GB"/>
          </a:p>
        </p:txBody>
      </p:sp>
      <p:sp>
        <p:nvSpPr>
          <p:cNvPr id="9" name="Content Placeholder 3">
            <a:extLst>
              <a:ext uri="{FF2B5EF4-FFF2-40B4-BE49-F238E27FC236}">
                <a16:creationId xmlns:a16="http://schemas.microsoft.com/office/drawing/2014/main" id="{282CCB69-211F-4783-9C3D-47A7EC531D33}"/>
              </a:ext>
            </a:extLst>
          </p:cNvPr>
          <p:cNvSpPr>
            <a:spLocks noGrp="1"/>
          </p:cNvSpPr>
          <p:nvPr>
            <p:ph sz="half" idx="2"/>
          </p:nvPr>
        </p:nvSpPr>
        <p:spPr>
          <a:xfrm>
            <a:off x="4341001" y="2012400"/>
            <a:ext cx="3510000" cy="4189412"/>
          </a:xfr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7">
            <a:extLst>
              <a:ext uri="{FF2B5EF4-FFF2-40B4-BE49-F238E27FC236}">
                <a16:creationId xmlns:a16="http://schemas.microsoft.com/office/drawing/2014/main" id="{F94AA126-57B5-428E-BFD4-C0125342734A}"/>
              </a:ext>
            </a:extLst>
          </p:cNvPr>
          <p:cNvSpPr>
            <a:spLocks noGrp="1"/>
          </p:cNvSpPr>
          <p:nvPr>
            <p:ph type="body" sz="quarter" idx="14"/>
          </p:nvPr>
        </p:nvSpPr>
        <p:spPr>
          <a:xfrm>
            <a:off x="4340225" y="1079380"/>
            <a:ext cx="3519488" cy="730370"/>
          </a:xfrm>
        </p:spPr>
        <p:txBody>
          <a:bodyPr bIns="0" anchor="b" anchorCtr="0"/>
          <a:lstStyle>
            <a:lvl1pPr>
              <a:defRPr lang="en-US" sz="1800" b="1" i="0" kern="1200" dirty="0" smtClean="0">
                <a:solidFill>
                  <a:schemeClr val="tx1"/>
                </a:solidFill>
                <a:latin typeface="Derailed" panose="020B0503030101060003" pitchFamily="34" charset="77"/>
                <a:ea typeface="+mj-ea"/>
                <a:cs typeface="+mj-cs"/>
              </a:defRPr>
            </a:lvl1pPr>
          </a:lstStyle>
          <a:p>
            <a:pPr lvl="0"/>
            <a:r>
              <a:rPr lang="en-US"/>
              <a:t>Edit Master text styles</a:t>
            </a:r>
          </a:p>
          <a:p>
            <a:pPr lvl="1"/>
            <a:r>
              <a:rPr lang="en-US"/>
              <a:t>Second level</a:t>
            </a:r>
          </a:p>
        </p:txBody>
      </p:sp>
      <p:sp>
        <p:nvSpPr>
          <p:cNvPr id="13" name="Text Placeholder 8">
            <a:extLst>
              <a:ext uri="{FF2B5EF4-FFF2-40B4-BE49-F238E27FC236}">
                <a16:creationId xmlns:a16="http://schemas.microsoft.com/office/drawing/2014/main" id="{83F725CB-3439-4650-8EE9-40D1FCE93BCE}"/>
              </a:ext>
            </a:extLst>
          </p:cNvPr>
          <p:cNvSpPr>
            <a:spLocks noGrp="1"/>
          </p:cNvSpPr>
          <p:nvPr>
            <p:ph type="body" sz="quarter" idx="13"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829931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Narrow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27C8-D336-3940-8744-595B8C9D16EE}"/>
              </a:ext>
            </a:extLst>
          </p:cNvPr>
          <p:cNvSpPr>
            <a:spLocks noGrp="1"/>
          </p:cNvSpPr>
          <p:nvPr>
            <p:ph type="title" hasCustomPrompt="1"/>
          </p:nvPr>
        </p:nvSpPr>
        <p:spPr>
          <a:xfrm>
            <a:off x="506702" y="1079432"/>
            <a:ext cx="3519236" cy="730370"/>
          </a:xfrm>
        </p:spPr>
        <p:txBody>
          <a:bodyPr/>
          <a:lstStyle>
            <a:lvl1pPr>
              <a:defRPr>
                <a:solidFill>
                  <a:schemeClr val="tx1"/>
                </a:solidFill>
              </a:defRPr>
            </a:lvl1pPr>
          </a:lstStyle>
          <a:p>
            <a:r>
              <a:rPr lang="en-US" dirty="0"/>
              <a:t>Click to edit </a:t>
            </a:r>
            <a:br>
              <a:rPr lang="en-US" dirty="0"/>
            </a:br>
            <a:r>
              <a:rPr lang="en-US" dirty="0"/>
              <a:t>Master title style</a:t>
            </a:r>
            <a:endParaRPr lang="en-GB" dirty="0"/>
          </a:p>
        </p:txBody>
      </p:sp>
      <p:sp>
        <p:nvSpPr>
          <p:cNvPr id="3" name="Content Placeholder 2">
            <a:extLst>
              <a:ext uri="{FF2B5EF4-FFF2-40B4-BE49-F238E27FC236}">
                <a16:creationId xmlns:a16="http://schemas.microsoft.com/office/drawing/2014/main" id="{39064E8E-106B-4E40-A501-A63069B7C118}"/>
              </a:ext>
            </a:extLst>
          </p:cNvPr>
          <p:cNvSpPr>
            <a:spLocks noGrp="1"/>
          </p:cNvSpPr>
          <p:nvPr>
            <p:ph sz="half" idx="1"/>
          </p:nvPr>
        </p:nvSpPr>
        <p:spPr>
          <a:xfrm>
            <a:off x="515938" y="2012400"/>
            <a:ext cx="3510000" cy="41894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47158317-8A9D-3D4C-B6B9-3059AAA22424}"/>
              </a:ext>
            </a:extLst>
          </p:cNvPr>
          <p:cNvSpPr>
            <a:spLocks noGrp="1"/>
          </p:cNvSpPr>
          <p:nvPr>
            <p:ph sz="half" idx="2"/>
          </p:nvPr>
        </p:nvSpPr>
        <p:spPr>
          <a:xfrm>
            <a:off x="4341001" y="2012400"/>
            <a:ext cx="3510000" cy="4189412"/>
          </a:xfr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‹nr.›</a:t>
            </a:fld>
            <a:endParaRPr lang="en-GB"/>
          </a:p>
        </p:txBody>
      </p:sp>
      <p:sp>
        <p:nvSpPr>
          <p:cNvPr id="9" name="Content Placeholder 3">
            <a:extLst>
              <a:ext uri="{FF2B5EF4-FFF2-40B4-BE49-F238E27FC236}">
                <a16:creationId xmlns:a16="http://schemas.microsoft.com/office/drawing/2014/main" id="{F67B34DB-089D-6043-A4E4-29235A2748CB}"/>
              </a:ext>
            </a:extLst>
          </p:cNvPr>
          <p:cNvSpPr>
            <a:spLocks noGrp="1"/>
          </p:cNvSpPr>
          <p:nvPr>
            <p:ph sz="half" idx="13"/>
          </p:nvPr>
        </p:nvSpPr>
        <p:spPr>
          <a:xfrm>
            <a:off x="8239951" y="2012400"/>
            <a:ext cx="3510000" cy="41894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7">
            <a:extLst>
              <a:ext uri="{FF2B5EF4-FFF2-40B4-BE49-F238E27FC236}">
                <a16:creationId xmlns:a16="http://schemas.microsoft.com/office/drawing/2014/main" id="{2A52667A-CCA9-46DB-A4D4-05C94BDFE034}"/>
              </a:ext>
            </a:extLst>
          </p:cNvPr>
          <p:cNvSpPr>
            <a:spLocks noGrp="1"/>
          </p:cNvSpPr>
          <p:nvPr>
            <p:ph type="body" sz="quarter" idx="14"/>
          </p:nvPr>
        </p:nvSpPr>
        <p:spPr>
          <a:xfrm>
            <a:off x="4340225" y="1079380"/>
            <a:ext cx="3519488" cy="730370"/>
          </a:xfrm>
        </p:spPr>
        <p:txBody>
          <a:bodyPr bIns="0" anchor="b" anchorCtr="0"/>
          <a:lstStyle>
            <a:lvl1pPr>
              <a:defRPr lang="en-US" sz="1800" b="1" i="0" kern="1200" dirty="0" smtClean="0">
                <a:solidFill>
                  <a:schemeClr val="tx1"/>
                </a:solidFill>
                <a:latin typeface="Derailed" panose="020B0503030101060003" pitchFamily="34" charset="77"/>
                <a:ea typeface="+mj-ea"/>
                <a:cs typeface="+mj-cs"/>
              </a:defRPr>
            </a:lvl1pPr>
          </a:lstStyle>
          <a:p>
            <a:pPr lvl="0"/>
            <a:r>
              <a:rPr lang="en-US"/>
              <a:t>Edit Master text styles</a:t>
            </a:r>
          </a:p>
          <a:p>
            <a:pPr lvl="1"/>
            <a:r>
              <a:rPr lang="en-US"/>
              <a:t>Second level</a:t>
            </a:r>
          </a:p>
        </p:txBody>
      </p:sp>
      <p:sp>
        <p:nvSpPr>
          <p:cNvPr id="12" name="Text Placeholder 7">
            <a:extLst>
              <a:ext uri="{FF2B5EF4-FFF2-40B4-BE49-F238E27FC236}">
                <a16:creationId xmlns:a16="http://schemas.microsoft.com/office/drawing/2014/main" id="{141B8332-414A-4056-A9EE-6260B3FF3058}"/>
              </a:ext>
            </a:extLst>
          </p:cNvPr>
          <p:cNvSpPr>
            <a:spLocks noGrp="1"/>
          </p:cNvSpPr>
          <p:nvPr>
            <p:ph type="body" sz="quarter" idx="15"/>
          </p:nvPr>
        </p:nvSpPr>
        <p:spPr>
          <a:xfrm>
            <a:off x="8228936" y="1079432"/>
            <a:ext cx="3519488" cy="730370"/>
          </a:xfrm>
        </p:spPr>
        <p:txBody>
          <a:bodyPr bIns="0" anchor="b" anchorCtr="0"/>
          <a:lstStyle>
            <a:lvl1pPr>
              <a:defRPr lang="en-US" sz="1800" b="1" i="0" kern="1200" dirty="0" smtClean="0">
                <a:solidFill>
                  <a:schemeClr val="tx1"/>
                </a:solidFill>
                <a:latin typeface="Derailed" panose="020B0503030101060003" pitchFamily="34" charset="77"/>
                <a:ea typeface="+mj-ea"/>
                <a:cs typeface="+mj-cs"/>
              </a:defRPr>
            </a:lvl1pPr>
          </a:lstStyle>
          <a:p>
            <a:pPr lvl="0"/>
            <a:r>
              <a:rPr lang="en-US"/>
              <a:t>Edit Master text styles</a:t>
            </a:r>
          </a:p>
          <a:p>
            <a:pPr lvl="1"/>
            <a:r>
              <a:rPr lang="en-US"/>
              <a:t>Second level</a:t>
            </a:r>
          </a:p>
        </p:txBody>
      </p:sp>
      <p:sp>
        <p:nvSpPr>
          <p:cNvPr id="15" name="Text Placeholder 8">
            <a:extLst>
              <a:ext uri="{FF2B5EF4-FFF2-40B4-BE49-F238E27FC236}">
                <a16:creationId xmlns:a16="http://schemas.microsoft.com/office/drawing/2014/main" id="{7E1C3470-81B3-46B0-835F-087A90868624}"/>
              </a:ext>
            </a:extLst>
          </p:cNvPr>
          <p:cNvSpPr>
            <a:spLocks noGrp="1"/>
          </p:cNvSpPr>
          <p:nvPr>
            <p:ph type="body" sz="quarter" idx="16"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6283769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graphic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27C8-D336-3940-8744-595B8C9D16EE}"/>
              </a:ext>
            </a:extLst>
          </p:cNvPr>
          <p:cNvSpPr>
            <a:spLocks noGrp="1"/>
          </p:cNvSpPr>
          <p:nvPr>
            <p:ph type="title"/>
          </p:nvPr>
        </p:nvSpPr>
        <p:spPr>
          <a:xfrm>
            <a:off x="515073" y="1089815"/>
            <a:ext cx="11020281" cy="730370"/>
          </a:xfrm>
        </p:spPr>
        <p:txBody>
          <a:bodyPr/>
          <a:lstStyle>
            <a:lvl1pPr>
              <a:defRPr sz="4000">
                <a:solidFill>
                  <a:schemeClr val="tx1"/>
                </a:solidFill>
              </a:defRPr>
            </a:lvl1pPr>
          </a:lstStyle>
          <a:p>
            <a:r>
              <a:rPr lang="en-US"/>
              <a:t>Click to edit Master title style</a:t>
            </a:r>
            <a:endParaRPr lang="en-GB" dirty="0"/>
          </a:p>
        </p:txBody>
      </p:sp>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‹nr.›</a:t>
            </a:fld>
            <a:endParaRPr lang="en-GB"/>
          </a:p>
        </p:txBody>
      </p:sp>
      <p:sp>
        <p:nvSpPr>
          <p:cNvPr id="8" name="Text Placeholder 8">
            <a:extLst>
              <a:ext uri="{FF2B5EF4-FFF2-40B4-BE49-F238E27FC236}">
                <a16:creationId xmlns:a16="http://schemas.microsoft.com/office/drawing/2014/main" id="{BA0490E7-5291-4C65-9F03-93FFAD0D2E53}"/>
              </a:ext>
            </a:extLst>
          </p:cNvPr>
          <p:cNvSpPr>
            <a:spLocks noGrp="1"/>
          </p:cNvSpPr>
          <p:nvPr>
            <p:ph type="body" sz="quarter" idx="13"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23466939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ur Vis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‹nr.›</a:t>
            </a:fld>
            <a:endParaRPr lang="en-GB"/>
          </a:p>
        </p:txBody>
      </p:sp>
      <p:sp>
        <p:nvSpPr>
          <p:cNvPr id="8" name="Text Placeholder 8">
            <a:extLst>
              <a:ext uri="{FF2B5EF4-FFF2-40B4-BE49-F238E27FC236}">
                <a16:creationId xmlns:a16="http://schemas.microsoft.com/office/drawing/2014/main" id="{BA0490E7-5291-4C65-9F03-93FFAD0D2E53}"/>
              </a:ext>
            </a:extLst>
          </p:cNvPr>
          <p:cNvSpPr>
            <a:spLocks noGrp="1"/>
          </p:cNvSpPr>
          <p:nvPr>
            <p:ph type="body" sz="quarter" idx="13"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pic>
        <p:nvPicPr>
          <p:cNvPr id="3" name="Picture 2">
            <a:extLst>
              <a:ext uri="{FF2B5EF4-FFF2-40B4-BE49-F238E27FC236}">
                <a16:creationId xmlns:a16="http://schemas.microsoft.com/office/drawing/2014/main" id="{B5DD6B8E-E9B8-4CAF-9962-7B19C452C2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3683" y="1173192"/>
            <a:ext cx="11550770" cy="5124091"/>
          </a:xfrm>
          <a:prstGeom prst="rect">
            <a:avLst/>
          </a:prstGeom>
        </p:spPr>
      </p:pic>
    </p:spTree>
    <p:extLst>
      <p:ext uri="{BB962C8B-B14F-4D97-AF65-F5344CB8AC3E}">
        <p14:creationId xmlns:p14="http://schemas.microsoft.com/office/powerpoint/2010/main" val="609082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3E05B-4B44-DCE5-DD8A-51B6D3A7F12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A417502-0960-4C9F-10AF-76CF3855F2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1322015-12E9-A3C0-DE88-4FB58755494F}"/>
              </a:ext>
            </a:extLst>
          </p:cNvPr>
          <p:cNvSpPr>
            <a:spLocks noGrp="1"/>
          </p:cNvSpPr>
          <p:nvPr>
            <p:ph type="dt" sz="half" idx="10"/>
          </p:nvPr>
        </p:nvSpPr>
        <p:spPr/>
        <p:txBody>
          <a:bodyPr/>
          <a:lstStyle/>
          <a:p>
            <a:fld id="{A3FCC6EB-E783-EE4B-9C55-025C58DC2B05}" type="datetimeFigureOut">
              <a:rPr lang="en-US" smtClean="0"/>
              <a:t>3/27/23</a:t>
            </a:fld>
            <a:endParaRPr lang="en-US"/>
          </a:p>
        </p:txBody>
      </p:sp>
      <p:sp>
        <p:nvSpPr>
          <p:cNvPr id="5" name="Footer Placeholder 4">
            <a:extLst>
              <a:ext uri="{FF2B5EF4-FFF2-40B4-BE49-F238E27FC236}">
                <a16:creationId xmlns:a16="http://schemas.microsoft.com/office/drawing/2014/main" id="{91A24207-0C8A-8B01-3774-AF2E6C0FAC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F64E86-F5E4-146A-8624-69F1F341CA6A}"/>
              </a:ext>
            </a:extLst>
          </p:cNvPr>
          <p:cNvSpPr>
            <a:spLocks noGrp="1"/>
          </p:cNvSpPr>
          <p:nvPr>
            <p:ph type="sldNum" sz="quarter" idx="12"/>
          </p:nvPr>
        </p:nvSpPr>
        <p:spPr/>
        <p:txBody>
          <a:bodyPr/>
          <a:lstStyle/>
          <a:p>
            <a:fld id="{C9FE7120-B91B-EC4F-87DB-9BD70DEF3659}" type="slidenum">
              <a:rPr lang="en-US" smtClean="0"/>
              <a:t>‹nr.›</a:t>
            </a:fld>
            <a:endParaRPr lang="en-US"/>
          </a:p>
        </p:txBody>
      </p:sp>
    </p:spTree>
    <p:extLst>
      <p:ext uri="{BB962C8B-B14F-4D97-AF65-F5344CB8AC3E}">
        <p14:creationId xmlns:p14="http://schemas.microsoft.com/office/powerpoint/2010/main" val="1844257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uiding Princip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‹nr.›</a:t>
            </a:fld>
            <a:endParaRPr lang="en-GB"/>
          </a:p>
        </p:txBody>
      </p:sp>
      <p:sp>
        <p:nvSpPr>
          <p:cNvPr id="8" name="Text Placeholder 8">
            <a:extLst>
              <a:ext uri="{FF2B5EF4-FFF2-40B4-BE49-F238E27FC236}">
                <a16:creationId xmlns:a16="http://schemas.microsoft.com/office/drawing/2014/main" id="{BA0490E7-5291-4C65-9F03-93FFAD0D2E53}"/>
              </a:ext>
            </a:extLst>
          </p:cNvPr>
          <p:cNvSpPr>
            <a:spLocks noGrp="1"/>
          </p:cNvSpPr>
          <p:nvPr>
            <p:ph type="body" sz="quarter" idx="13"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pic>
        <p:nvPicPr>
          <p:cNvPr id="3" name="Picture 2">
            <a:extLst>
              <a:ext uri="{FF2B5EF4-FFF2-40B4-BE49-F238E27FC236}">
                <a16:creationId xmlns:a16="http://schemas.microsoft.com/office/drawing/2014/main" id="{16F47AC8-1755-4DB2-BE3A-F9F92DEF13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5057" y="836762"/>
            <a:ext cx="11437412" cy="4942936"/>
          </a:xfrm>
          <a:prstGeom prst="rect">
            <a:avLst/>
          </a:prstGeom>
        </p:spPr>
      </p:pic>
    </p:spTree>
    <p:extLst>
      <p:ext uri="{BB962C8B-B14F-4D97-AF65-F5344CB8AC3E}">
        <p14:creationId xmlns:p14="http://schemas.microsoft.com/office/powerpoint/2010/main" val="3128361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rategic Enabl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‹nr.›</a:t>
            </a:fld>
            <a:endParaRPr lang="en-GB"/>
          </a:p>
        </p:txBody>
      </p:sp>
      <p:sp>
        <p:nvSpPr>
          <p:cNvPr id="8" name="Text Placeholder 8">
            <a:extLst>
              <a:ext uri="{FF2B5EF4-FFF2-40B4-BE49-F238E27FC236}">
                <a16:creationId xmlns:a16="http://schemas.microsoft.com/office/drawing/2014/main" id="{BA0490E7-5291-4C65-9F03-93FFAD0D2E53}"/>
              </a:ext>
            </a:extLst>
          </p:cNvPr>
          <p:cNvSpPr>
            <a:spLocks noGrp="1"/>
          </p:cNvSpPr>
          <p:nvPr>
            <p:ph type="body" sz="quarter" idx="13"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pic>
        <p:nvPicPr>
          <p:cNvPr id="10" name="Picture 9">
            <a:extLst>
              <a:ext uri="{FF2B5EF4-FFF2-40B4-BE49-F238E27FC236}">
                <a16:creationId xmlns:a16="http://schemas.microsoft.com/office/drawing/2014/main" id="{DF9E4028-966E-4D77-8176-9F65847550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2309" y="1043796"/>
            <a:ext cx="11420160" cy="4563374"/>
          </a:xfrm>
          <a:prstGeom prst="rect">
            <a:avLst/>
          </a:prstGeom>
        </p:spPr>
      </p:pic>
    </p:spTree>
    <p:extLst>
      <p:ext uri="{BB962C8B-B14F-4D97-AF65-F5344CB8AC3E}">
        <p14:creationId xmlns:p14="http://schemas.microsoft.com/office/powerpoint/2010/main" val="5725894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ur strategie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F5A896-A0FB-4988-AE27-5E060372124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5441" y="1089814"/>
            <a:ext cx="11377027" cy="4991809"/>
          </a:xfrm>
          <a:prstGeom prst="rect">
            <a:avLst/>
          </a:prstGeom>
        </p:spPr>
      </p:pic>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‹nr.›</a:t>
            </a:fld>
            <a:endParaRPr lang="en-GB"/>
          </a:p>
        </p:txBody>
      </p:sp>
      <p:sp>
        <p:nvSpPr>
          <p:cNvPr id="8" name="Text Placeholder 8">
            <a:extLst>
              <a:ext uri="{FF2B5EF4-FFF2-40B4-BE49-F238E27FC236}">
                <a16:creationId xmlns:a16="http://schemas.microsoft.com/office/drawing/2014/main" id="{BA0490E7-5291-4C65-9F03-93FFAD0D2E53}"/>
              </a:ext>
            </a:extLst>
          </p:cNvPr>
          <p:cNvSpPr>
            <a:spLocks noGrp="1"/>
          </p:cNvSpPr>
          <p:nvPr>
            <p:ph type="body" sz="quarter" idx="13"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1855310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ta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074235-F314-6E45-A500-7AD3ED70AC99}"/>
              </a:ext>
            </a:extLst>
          </p:cNvPr>
          <p:cNvSpPr>
            <a:spLocks noGrp="1"/>
          </p:cNvSpPr>
          <p:nvPr>
            <p:ph type="ftr" sz="quarter" idx="11"/>
          </p:nvPr>
        </p:nvSpPr>
        <p:spPr>
          <a:xfrm>
            <a:off x="506413" y="5974048"/>
            <a:ext cx="10417174" cy="365125"/>
          </a:xfrm>
        </p:spPr>
        <p:txBody>
          <a:bodyPr/>
          <a:lstStyle/>
          <a:p>
            <a:endParaRPr lang="en-GB"/>
          </a:p>
        </p:txBody>
      </p:sp>
      <p:sp>
        <p:nvSpPr>
          <p:cNvPr id="6" name="Slide Number Placeholder 5">
            <a:extLst>
              <a:ext uri="{FF2B5EF4-FFF2-40B4-BE49-F238E27FC236}">
                <a16:creationId xmlns:a16="http://schemas.microsoft.com/office/drawing/2014/main" id="{14F9DB99-504E-1347-93DC-152EB0CAE36F}"/>
              </a:ext>
            </a:extLst>
          </p:cNvPr>
          <p:cNvSpPr>
            <a:spLocks noGrp="1"/>
          </p:cNvSpPr>
          <p:nvPr>
            <p:ph type="sldNum" sz="quarter" idx="12"/>
          </p:nvPr>
        </p:nvSpPr>
        <p:spPr/>
        <p:txBody>
          <a:bodyPr/>
          <a:lstStyle/>
          <a:p>
            <a:fld id="{E5E7EA0D-6364-2B4A-8E45-9A79CD741A72}" type="slidenum">
              <a:rPr lang="en-GB" smtClean="0"/>
              <a:t>‹nr.›</a:t>
            </a:fld>
            <a:endParaRPr lang="en-GB"/>
          </a:p>
        </p:txBody>
      </p:sp>
      <p:sp>
        <p:nvSpPr>
          <p:cNvPr id="9" name="Text Placeholder 8">
            <a:extLst>
              <a:ext uri="{FF2B5EF4-FFF2-40B4-BE49-F238E27FC236}">
                <a16:creationId xmlns:a16="http://schemas.microsoft.com/office/drawing/2014/main" id="{5006C497-A4DC-417A-A8B2-5BC609861959}"/>
              </a:ext>
            </a:extLst>
          </p:cNvPr>
          <p:cNvSpPr>
            <a:spLocks noGrp="1"/>
          </p:cNvSpPr>
          <p:nvPr>
            <p:ph type="body" sz="quarter" idx="13"/>
          </p:nvPr>
        </p:nvSpPr>
        <p:spPr>
          <a:xfrm>
            <a:off x="509588" y="1053410"/>
            <a:ext cx="10417175" cy="793863"/>
          </a:xfrm>
        </p:spPr>
        <p:txBody>
          <a:bodyPr/>
          <a:lstStyle>
            <a:lvl1pPr>
              <a:defRPr sz="2000">
                <a:solidFill>
                  <a:schemeClr val="tx1"/>
                </a:solidFill>
              </a:defRPr>
            </a:lvl1pPr>
            <a:lvl2pPr>
              <a:defRPr/>
            </a:lvl2pPr>
            <a:lvl3pPr>
              <a:defRPr/>
            </a:lvl3pPr>
          </a:lstStyle>
          <a:p>
            <a:pPr lvl="0"/>
            <a:r>
              <a:rPr lang="en-US"/>
              <a:t>Edit Master text styles</a:t>
            </a:r>
          </a:p>
          <a:p>
            <a:pPr lvl="1"/>
            <a:r>
              <a:rPr lang="en-US"/>
              <a:t>Second level</a:t>
            </a:r>
          </a:p>
          <a:p>
            <a:pPr lvl="2"/>
            <a:r>
              <a:rPr lang="en-US"/>
              <a:t>Third level</a:t>
            </a:r>
          </a:p>
        </p:txBody>
      </p:sp>
      <p:sp>
        <p:nvSpPr>
          <p:cNvPr id="11" name="Content Placeholder 10">
            <a:extLst>
              <a:ext uri="{FF2B5EF4-FFF2-40B4-BE49-F238E27FC236}">
                <a16:creationId xmlns:a16="http://schemas.microsoft.com/office/drawing/2014/main" id="{50DE5B5B-C0F3-48BF-85D7-A5B05B4A32A1}"/>
              </a:ext>
            </a:extLst>
          </p:cNvPr>
          <p:cNvSpPr>
            <a:spLocks noGrp="1"/>
          </p:cNvSpPr>
          <p:nvPr>
            <p:ph sz="quarter" idx="14" hasCustomPrompt="1"/>
          </p:nvPr>
        </p:nvSpPr>
        <p:spPr>
          <a:xfrm>
            <a:off x="509588" y="2041525"/>
            <a:ext cx="10417175" cy="3621088"/>
          </a:xfrm>
        </p:spPr>
        <p:txBody>
          <a:bodyPr/>
          <a:lstStyle>
            <a:lvl1pPr>
              <a:defRPr sz="1050" b="0"/>
            </a:lvl1pPr>
          </a:lstStyle>
          <a:p>
            <a:pPr lvl="0"/>
            <a:r>
              <a:rPr lang="en-US" dirty="0"/>
              <a:t>Data content</a:t>
            </a:r>
          </a:p>
        </p:txBody>
      </p:sp>
      <p:sp>
        <p:nvSpPr>
          <p:cNvPr id="8" name="Text Placeholder 8">
            <a:extLst>
              <a:ext uri="{FF2B5EF4-FFF2-40B4-BE49-F238E27FC236}">
                <a16:creationId xmlns:a16="http://schemas.microsoft.com/office/drawing/2014/main" id="{172B0E90-5A79-4957-95BD-F0D29BCB2D15}"/>
              </a:ext>
            </a:extLst>
          </p:cNvPr>
          <p:cNvSpPr>
            <a:spLocks noGrp="1"/>
          </p:cNvSpPr>
          <p:nvPr>
            <p:ph type="body" sz="quarter" idx="15"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15299222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Data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074235-F314-6E45-A500-7AD3ED70AC99}"/>
              </a:ext>
            </a:extLst>
          </p:cNvPr>
          <p:cNvSpPr>
            <a:spLocks noGrp="1"/>
          </p:cNvSpPr>
          <p:nvPr>
            <p:ph type="ftr" sz="quarter" idx="11"/>
          </p:nvPr>
        </p:nvSpPr>
        <p:spPr>
          <a:xfrm>
            <a:off x="4876388" y="5976218"/>
            <a:ext cx="6050376" cy="365125"/>
          </a:xfrm>
        </p:spPr>
        <p:txBody>
          <a:bodyPr/>
          <a:lstStyle/>
          <a:p>
            <a:endParaRPr lang="en-GB"/>
          </a:p>
        </p:txBody>
      </p:sp>
      <p:sp>
        <p:nvSpPr>
          <p:cNvPr id="6" name="Slide Number Placeholder 5">
            <a:extLst>
              <a:ext uri="{FF2B5EF4-FFF2-40B4-BE49-F238E27FC236}">
                <a16:creationId xmlns:a16="http://schemas.microsoft.com/office/drawing/2014/main" id="{14F9DB99-504E-1347-93DC-152EB0CAE36F}"/>
              </a:ext>
            </a:extLst>
          </p:cNvPr>
          <p:cNvSpPr>
            <a:spLocks noGrp="1"/>
          </p:cNvSpPr>
          <p:nvPr>
            <p:ph type="sldNum" sz="quarter" idx="12"/>
          </p:nvPr>
        </p:nvSpPr>
        <p:spPr/>
        <p:txBody>
          <a:bodyPr/>
          <a:lstStyle/>
          <a:p>
            <a:fld id="{E5E7EA0D-6364-2B4A-8E45-9A79CD741A72}" type="slidenum">
              <a:rPr lang="en-GB" smtClean="0"/>
              <a:t>‹nr.›</a:t>
            </a:fld>
            <a:endParaRPr lang="en-GB"/>
          </a:p>
        </p:txBody>
      </p:sp>
      <p:sp>
        <p:nvSpPr>
          <p:cNvPr id="9" name="Text Placeholder 8">
            <a:extLst>
              <a:ext uri="{FF2B5EF4-FFF2-40B4-BE49-F238E27FC236}">
                <a16:creationId xmlns:a16="http://schemas.microsoft.com/office/drawing/2014/main" id="{5006C497-A4DC-417A-A8B2-5BC609861959}"/>
              </a:ext>
            </a:extLst>
          </p:cNvPr>
          <p:cNvSpPr>
            <a:spLocks noGrp="1"/>
          </p:cNvSpPr>
          <p:nvPr>
            <p:ph type="body" sz="quarter" idx="13"/>
          </p:nvPr>
        </p:nvSpPr>
        <p:spPr>
          <a:xfrm>
            <a:off x="4887634" y="1053410"/>
            <a:ext cx="6039130" cy="793863"/>
          </a:xfrm>
        </p:spPr>
        <p:txBody>
          <a:bodyPr/>
          <a:lstStyle>
            <a:lvl1pPr>
              <a:defRPr sz="2000">
                <a:solidFill>
                  <a:schemeClr val="tx1"/>
                </a:solidFill>
              </a:defRPr>
            </a:lvl1pPr>
            <a:lvl2pPr>
              <a:defRPr>
                <a:solidFill>
                  <a:schemeClr val="tx1"/>
                </a:solidFill>
              </a:defRPr>
            </a:lvl2pPr>
            <a:lvl3pPr>
              <a:defRPr>
                <a:solidFill>
                  <a:schemeClr val="tx1"/>
                </a:solidFill>
              </a:defRPr>
            </a:lvl3pPr>
          </a:lstStyle>
          <a:p>
            <a:pPr lvl="0"/>
            <a:r>
              <a:rPr lang="en-US"/>
              <a:t>Edit Master text styles</a:t>
            </a:r>
          </a:p>
          <a:p>
            <a:pPr lvl="1"/>
            <a:r>
              <a:rPr lang="en-US"/>
              <a:t>Second level</a:t>
            </a:r>
          </a:p>
          <a:p>
            <a:pPr lvl="2"/>
            <a:r>
              <a:rPr lang="en-US"/>
              <a:t>Third level</a:t>
            </a:r>
          </a:p>
        </p:txBody>
      </p:sp>
      <p:sp>
        <p:nvSpPr>
          <p:cNvPr id="11" name="Content Placeholder 10">
            <a:extLst>
              <a:ext uri="{FF2B5EF4-FFF2-40B4-BE49-F238E27FC236}">
                <a16:creationId xmlns:a16="http://schemas.microsoft.com/office/drawing/2014/main" id="{50DE5B5B-C0F3-48BF-85D7-A5B05B4A32A1}"/>
              </a:ext>
            </a:extLst>
          </p:cNvPr>
          <p:cNvSpPr>
            <a:spLocks noGrp="1"/>
          </p:cNvSpPr>
          <p:nvPr>
            <p:ph sz="quarter" idx="14" hasCustomPrompt="1"/>
          </p:nvPr>
        </p:nvSpPr>
        <p:spPr>
          <a:xfrm>
            <a:off x="4887634" y="2041525"/>
            <a:ext cx="6039129" cy="3621088"/>
          </a:xfrm>
        </p:spPr>
        <p:txBody>
          <a:bodyPr/>
          <a:lstStyle>
            <a:lvl1pPr>
              <a:defRPr sz="1050" b="0"/>
            </a:lvl1pPr>
          </a:lstStyle>
          <a:p>
            <a:pPr lvl="0"/>
            <a:r>
              <a:rPr lang="en-US" dirty="0"/>
              <a:t>Data content</a:t>
            </a:r>
          </a:p>
        </p:txBody>
      </p:sp>
      <p:sp>
        <p:nvSpPr>
          <p:cNvPr id="8" name="Content Placeholder 2">
            <a:extLst>
              <a:ext uri="{FF2B5EF4-FFF2-40B4-BE49-F238E27FC236}">
                <a16:creationId xmlns:a16="http://schemas.microsoft.com/office/drawing/2014/main" id="{E6D049D2-C2DF-4525-BDD8-4E6EBC2B5D94}"/>
              </a:ext>
            </a:extLst>
          </p:cNvPr>
          <p:cNvSpPr>
            <a:spLocks noGrp="1"/>
          </p:cNvSpPr>
          <p:nvPr>
            <p:ph sz="half" idx="1" hasCustomPrompt="1"/>
          </p:nvPr>
        </p:nvSpPr>
        <p:spPr>
          <a:xfrm>
            <a:off x="626769" y="2150054"/>
            <a:ext cx="3577585" cy="3826164"/>
          </a:xfrm>
        </p:spPr>
        <p:txBody>
          <a:bodyPr/>
          <a:lstStyle>
            <a:lvl1pPr>
              <a:lnSpc>
                <a:spcPct val="90000"/>
              </a:lnSpc>
              <a:spcAft>
                <a:spcPts val="800"/>
              </a:spcAft>
              <a:defRPr sz="3200">
                <a:solidFill>
                  <a:schemeClr val="tx1"/>
                </a:solidFill>
              </a:defRPr>
            </a:lvl1pPr>
            <a:lvl2pPr>
              <a:spcBef>
                <a:spcPts val="0"/>
              </a:spcBef>
              <a:defRPr>
                <a:solidFill>
                  <a:schemeClr val="tx1"/>
                </a:solidFill>
              </a:defRPr>
            </a:lvl2pPr>
            <a:lvl3pPr>
              <a:defRPr>
                <a:solidFill>
                  <a:schemeClr val="tx1"/>
                </a:solidFill>
              </a:defRPr>
            </a:lvl3pPr>
            <a:lvl4pPr>
              <a:defRPr>
                <a:solidFill>
                  <a:srgbClr val="FF0000"/>
                </a:solidFill>
              </a:defRPr>
            </a:lvl4pPr>
            <a:lvl5pPr>
              <a:defRPr>
                <a:solidFill>
                  <a:srgbClr val="FF0000"/>
                </a:solidFill>
              </a:defRPr>
            </a:lvl5pPr>
          </a:lstStyle>
          <a:p>
            <a:pPr lvl="0"/>
            <a:r>
              <a:rPr lang="en-US" dirty="0"/>
              <a:t>Edit Master </a:t>
            </a:r>
            <a:br>
              <a:rPr lang="en-US" dirty="0"/>
            </a:br>
            <a:r>
              <a:rPr lang="en-US" dirty="0"/>
              <a:t>text styles</a:t>
            </a:r>
          </a:p>
          <a:p>
            <a:pPr lvl="1"/>
            <a:r>
              <a:rPr lang="en-US" dirty="0"/>
              <a:t>Second level</a:t>
            </a:r>
          </a:p>
          <a:p>
            <a:pPr lvl="2"/>
            <a:r>
              <a:rPr lang="en-US" dirty="0"/>
              <a:t>Third level</a:t>
            </a:r>
          </a:p>
        </p:txBody>
      </p:sp>
      <p:sp>
        <p:nvSpPr>
          <p:cNvPr id="10" name="Text Placeholder 8">
            <a:extLst>
              <a:ext uri="{FF2B5EF4-FFF2-40B4-BE49-F238E27FC236}">
                <a16:creationId xmlns:a16="http://schemas.microsoft.com/office/drawing/2014/main" id="{9D05D53A-A179-4AF2-B528-F70C332CAF09}"/>
              </a:ext>
            </a:extLst>
          </p:cNvPr>
          <p:cNvSpPr>
            <a:spLocks noGrp="1"/>
          </p:cNvSpPr>
          <p:nvPr>
            <p:ph type="body" sz="quarter" idx="15"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33724078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edia and content ">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074235-F314-6E45-A500-7AD3ED70AC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9DB99-504E-1347-93DC-152EB0CAE36F}"/>
              </a:ext>
            </a:extLst>
          </p:cNvPr>
          <p:cNvSpPr>
            <a:spLocks noGrp="1"/>
          </p:cNvSpPr>
          <p:nvPr>
            <p:ph type="sldNum" sz="quarter" idx="12"/>
          </p:nvPr>
        </p:nvSpPr>
        <p:spPr/>
        <p:txBody>
          <a:bodyPr/>
          <a:lstStyle/>
          <a:p>
            <a:fld id="{E5E7EA0D-6364-2B4A-8E45-9A79CD741A72}" type="slidenum">
              <a:rPr lang="en-GB" smtClean="0"/>
              <a:t>‹nr.›</a:t>
            </a:fld>
            <a:endParaRPr lang="en-GB"/>
          </a:p>
        </p:txBody>
      </p:sp>
      <p:sp>
        <p:nvSpPr>
          <p:cNvPr id="8" name="Content Placeholder 2">
            <a:extLst>
              <a:ext uri="{FF2B5EF4-FFF2-40B4-BE49-F238E27FC236}">
                <a16:creationId xmlns:a16="http://schemas.microsoft.com/office/drawing/2014/main" id="{E6D049D2-C2DF-4525-BDD8-4E6EBC2B5D94}"/>
              </a:ext>
            </a:extLst>
          </p:cNvPr>
          <p:cNvSpPr>
            <a:spLocks noGrp="1"/>
          </p:cNvSpPr>
          <p:nvPr>
            <p:ph sz="half" idx="1" hasCustomPrompt="1"/>
          </p:nvPr>
        </p:nvSpPr>
        <p:spPr>
          <a:xfrm>
            <a:off x="7701838" y="1965330"/>
            <a:ext cx="3224925" cy="3826164"/>
          </a:xfrm>
        </p:spPr>
        <p:txBody>
          <a:bodyPr/>
          <a:lstStyle>
            <a:lvl1pPr>
              <a:lnSpc>
                <a:spcPct val="90000"/>
              </a:lnSpc>
              <a:spcAft>
                <a:spcPts val="800"/>
              </a:spcAft>
              <a:defRPr sz="3200">
                <a:solidFill>
                  <a:schemeClr val="tx1"/>
                </a:solidFill>
              </a:defRPr>
            </a:lvl1pPr>
            <a:lvl2pPr>
              <a:spcBef>
                <a:spcPts val="0"/>
              </a:spcBef>
              <a:defRPr>
                <a:solidFill>
                  <a:schemeClr val="tx1"/>
                </a:solidFill>
              </a:defRPr>
            </a:lvl2pPr>
            <a:lvl3pPr marL="0" indent="0">
              <a:buNone/>
              <a:defRPr>
                <a:solidFill>
                  <a:schemeClr val="tx2"/>
                </a:solidFill>
              </a:defRPr>
            </a:lvl3pPr>
            <a:lvl4pPr marL="179388" indent="-179388">
              <a:buFont typeface="Arial" panose="020B0604020202020204" pitchFamily="34" charset="0"/>
              <a:buChar char="•"/>
              <a:defRPr sz="1400">
                <a:solidFill>
                  <a:schemeClr val="tx1"/>
                </a:solidFill>
              </a:defRPr>
            </a:lvl4pPr>
            <a:lvl5pPr>
              <a:defRPr>
                <a:solidFill>
                  <a:srgbClr val="FF0000"/>
                </a:solidFill>
              </a:defRPr>
            </a:lvl5pPr>
          </a:lstStyle>
          <a:p>
            <a:pPr lvl="0"/>
            <a:r>
              <a:rPr lang="en-US" dirty="0"/>
              <a:t>Edit Master </a:t>
            </a:r>
            <a:br>
              <a:rPr lang="en-US" dirty="0"/>
            </a:br>
            <a:r>
              <a:rPr lang="en-US" dirty="0"/>
              <a:t>text styles</a:t>
            </a:r>
          </a:p>
          <a:p>
            <a:pPr lvl="1"/>
            <a:r>
              <a:rPr lang="en-US" dirty="0"/>
              <a:t>Second level</a:t>
            </a:r>
          </a:p>
          <a:p>
            <a:pPr lvl="2"/>
            <a:r>
              <a:rPr lang="en-US" dirty="0"/>
              <a:t>Third level</a:t>
            </a:r>
          </a:p>
          <a:p>
            <a:pPr lvl="3"/>
            <a:r>
              <a:rPr lang="en-US" dirty="0"/>
              <a:t>Fourth level</a:t>
            </a:r>
          </a:p>
        </p:txBody>
      </p:sp>
      <p:sp>
        <p:nvSpPr>
          <p:cNvPr id="7" name="Media Placeholder 6">
            <a:extLst>
              <a:ext uri="{FF2B5EF4-FFF2-40B4-BE49-F238E27FC236}">
                <a16:creationId xmlns:a16="http://schemas.microsoft.com/office/drawing/2014/main" id="{BAE206F3-C0B6-4852-B385-BE04194DB4BB}"/>
              </a:ext>
            </a:extLst>
          </p:cNvPr>
          <p:cNvSpPr>
            <a:spLocks noGrp="1"/>
          </p:cNvSpPr>
          <p:nvPr>
            <p:ph type="media" sz="quarter" idx="13"/>
          </p:nvPr>
        </p:nvSpPr>
        <p:spPr>
          <a:xfrm>
            <a:off x="517525" y="1801813"/>
            <a:ext cx="6630988" cy="3694112"/>
          </a:xfrm>
        </p:spPr>
        <p:txBody>
          <a:bodyPr/>
          <a:lstStyle/>
          <a:p>
            <a:r>
              <a:rPr lang="en-US"/>
              <a:t>Click icon to add media</a:t>
            </a:r>
            <a:endParaRPr lang="en-GB"/>
          </a:p>
        </p:txBody>
      </p:sp>
      <p:sp>
        <p:nvSpPr>
          <p:cNvPr id="10" name="Text Placeholder 8">
            <a:extLst>
              <a:ext uri="{FF2B5EF4-FFF2-40B4-BE49-F238E27FC236}">
                <a16:creationId xmlns:a16="http://schemas.microsoft.com/office/drawing/2014/main" id="{3001C33A-CB01-4104-9384-BA2B27DECCD5}"/>
              </a:ext>
            </a:extLst>
          </p:cNvPr>
          <p:cNvSpPr>
            <a:spLocks noGrp="1"/>
          </p:cNvSpPr>
          <p:nvPr>
            <p:ph type="body" sz="quarter" idx="14"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35180128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edia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8DFE0E9-8C48-4347-A5E1-5C5BBCCF87E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1D9CB8-25CD-4249-B144-5D35F390ECAD}"/>
              </a:ext>
            </a:extLst>
          </p:cNvPr>
          <p:cNvSpPr>
            <a:spLocks noGrp="1"/>
          </p:cNvSpPr>
          <p:nvPr>
            <p:ph type="sldNum" sz="quarter" idx="12"/>
          </p:nvPr>
        </p:nvSpPr>
        <p:spPr/>
        <p:txBody>
          <a:bodyPr/>
          <a:lstStyle/>
          <a:p>
            <a:fld id="{E5E7EA0D-6364-2B4A-8E45-9A79CD741A72}" type="slidenum">
              <a:rPr lang="en-GB" smtClean="0"/>
              <a:t>‹nr.›</a:t>
            </a:fld>
            <a:endParaRPr lang="en-GB"/>
          </a:p>
        </p:txBody>
      </p:sp>
      <p:sp>
        <p:nvSpPr>
          <p:cNvPr id="8" name="Media Placeholder 7">
            <a:extLst>
              <a:ext uri="{FF2B5EF4-FFF2-40B4-BE49-F238E27FC236}">
                <a16:creationId xmlns:a16="http://schemas.microsoft.com/office/drawing/2014/main" id="{997898DA-A52D-4418-B672-155105DDB043}"/>
              </a:ext>
            </a:extLst>
          </p:cNvPr>
          <p:cNvSpPr>
            <a:spLocks noGrp="1"/>
          </p:cNvSpPr>
          <p:nvPr>
            <p:ph type="media" sz="quarter" idx="13"/>
          </p:nvPr>
        </p:nvSpPr>
        <p:spPr>
          <a:xfrm>
            <a:off x="1855788" y="1042988"/>
            <a:ext cx="8543925" cy="4813300"/>
          </a:xfrm>
        </p:spPr>
        <p:txBody>
          <a:bodyPr/>
          <a:lstStyle/>
          <a:p>
            <a:r>
              <a:rPr lang="en-US"/>
              <a:t>Click icon to add media</a:t>
            </a:r>
            <a:endParaRPr lang="en-GB"/>
          </a:p>
        </p:txBody>
      </p:sp>
      <p:sp>
        <p:nvSpPr>
          <p:cNvPr id="10" name="Text Placeholder 9">
            <a:extLst>
              <a:ext uri="{FF2B5EF4-FFF2-40B4-BE49-F238E27FC236}">
                <a16:creationId xmlns:a16="http://schemas.microsoft.com/office/drawing/2014/main" id="{511FB0B8-7362-4508-A1CD-065DA2FA2A08}"/>
              </a:ext>
            </a:extLst>
          </p:cNvPr>
          <p:cNvSpPr>
            <a:spLocks noGrp="1"/>
          </p:cNvSpPr>
          <p:nvPr>
            <p:ph type="body" sz="quarter" idx="14"/>
          </p:nvPr>
        </p:nvSpPr>
        <p:spPr>
          <a:xfrm>
            <a:off x="1855788" y="5974553"/>
            <a:ext cx="8543925" cy="365125"/>
          </a:xfrm>
        </p:spPr>
        <p:txBody>
          <a:bodyPr/>
          <a:lstStyle>
            <a:lvl1pPr>
              <a:defRPr b="0">
                <a:solidFill>
                  <a:schemeClr val="tx2"/>
                </a:solidFill>
              </a:defRPr>
            </a:lvl1pPr>
          </a:lstStyle>
          <a:p>
            <a:pPr lvl="0"/>
            <a:r>
              <a:rPr lang="en-US"/>
              <a:t>Edit Master text styles</a:t>
            </a:r>
          </a:p>
        </p:txBody>
      </p:sp>
      <p:sp>
        <p:nvSpPr>
          <p:cNvPr id="7" name="Text Placeholder 8">
            <a:extLst>
              <a:ext uri="{FF2B5EF4-FFF2-40B4-BE49-F238E27FC236}">
                <a16:creationId xmlns:a16="http://schemas.microsoft.com/office/drawing/2014/main" id="{9F391534-7C43-4EC5-B4DD-A3D47F04E5E5}"/>
              </a:ext>
            </a:extLst>
          </p:cNvPr>
          <p:cNvSpPr>
            <a:spLocks noGrp="1"/>
          </p:cNvSpPr>
          <p:nvPr>
            <p:ph type="body" sz="quarter" idx="15"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42345899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edia Content 2">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8DFE0E9-8C48-4347-A5E1-5C5BBCCF87E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1D9CB8-25CD-4249-B144-5D35F390ECAD}"/>
              </a:ext>
            </a:extLst>
          </p:cNvPr>
          <p:cNvSpPr>
            <a:spLocks noGrp="1"/>
          </p:cNvSpPr>
          <p:nvPr>
            <p:ph type="sldNum" sz="quarter" idx="12"/>
          </p:nvPr>
        </p:nvSpPr>
        <p:spPr/>
        <p:txBody>
          <a:bodyPr/>
          <a:lstStyle/>
          <a:p>
            <a:fld id="{E5E7EA0D-6364-2B4A-8E45-9A79CD741A72}" type="slidenum">
              <a:rPr lang="en-GB" smtClean="0"/>
              <a:t>‹nr.›</a:t>
            </a:fld>
            <a:endParaRPr lang="en-GB"/>
          </a:p>
        </p:txBody>
      </p:sp>
      <p:sp>
        <p:nvSpPr>
          <p:cNvPr id="8" name="Media Placeholder 7">
            <a:extLst>
              <a:ext uri="{FF2B5EF4-FFF2-40B4-BE49-F238E27FC236}">
                <a16:creationId xmlns:a16="http://schemas.microsoft.com/office/drawing/2014/main" id="{997898DA-A52D-4418-B672-155105DDB043}"/>
              </a:ext>
            </a:extLst>
          </p:cNvPr>
          <p:cNvSpPr>
            <a:spLocks noGrp="1"/>
          </p:cNvSpPr>
          <p:nvPr>
            <p:ph type="media" sz="quarter" idx="13"/>
          </p:nvPr>
        </p:nvSpPr>
        <p:spPr>
          <a:xfrm>
            <a:off x="1489435" y="947738"/>
            <a:ext cx="9379669" cy="5245672"/>
          </a:xfrm>
        </p:spPr>
        <p:txBody>
          <a:bodyPr/>
          <a:lstStyle/>
          <a:p>
            <a:r>
              <a:rPr lang="en-US"/>
              <a:t>Click icon to add media</a:t>
            </a:r>
            <a:endParaRPr lang="en-GB"/>
          </a:p>
        </p:txBody>
      </p:sp>
      <p:sp>
        <p:nvSpPr>
          <p:cNvPr id="7" name="Text Placeholder 8">
            <a:extLst>
              <a:ext uri="{FF2B5EF4-FFF2-40B4-BE49-F238E27FC236}">
                <a16:creationId xmlns:a16="http://schemas.microsoft.com/office/drawing/2014/main" id="{9F391534-7C43-4EC5-B4DD-A3D47F04E5E5}"/>
              </a:ext>
            </a:extLst>
          </p:cNvPr>
          <p:cNvSpPr>
            <a:spLocks noGrp="1"/>
          </p:cNvSpPr>
          <p:nvPr>
            <p:ph type="body" sz="quarter" idx="15"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1416385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8DFE0E9-8C48-4347-A5E1-5C5BBCCF87E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1D9CB8-25CD-4249-B144-5D35F390ECAD}"/>
              </a:ext>
            </a:extLst>
          </p:cNvPr>
          <p:cNvSpPr>
            <a:spLocks noGrp="1"/>
          </p:cNvSpPr>
          <p:nvPr>
            <p:ph type="sldNum" sz="quarter" idx="12"/>
          </p:nvPr>
        </p:nvSpPr>
        <p:spPr/>
        <p:txBody>
          <a:bodyPr/>
          <a:lstStyle/>
          <a:p>
            <a:fld id="{E5E7EA0D-6364-2B4A-8E45-9A79CD741A72}" type="slidenum">
              <a:rPr lang="en-GB" smtClean="0"/>
              <a:t>‹nr.›</a:t>
            </a:fld>
            <a:endParaRPr lang="en-GB"/>
          </a:p>
        </p:txBody>
      </p:sp>
      <p:sp>
        <p:nvSpPr>
          <p:cNvPr id="7" name="Picture Placeholder 6">
            <a:extLst>
              <a:ext uri="{FF2B5EF4-FFF2-40B4-BE49-F238E27FC236}">
                <a16:creationId xmlns:a16="http://schemas.microsoft.com/office/drawing/2014/main" id="{40EDFDEC-A6A5-43CB-8F51-12CA762B79B7}"/>
              </a:ext>
            </a:extLst>
          </p:cNvPr>
          <p:cNvSpPr>
            <a:spLocks noGrp="1"/>
          </p:cNvSpPr>
          <p:nvPr>
            <p:ph type="pic" sz="quarter" idx="15"/>
          </p:nvPr>
        </p:nvSpPr>
        <p:spPr>
          <a:xfrm>
            <a:off x="534988" y="1238250"/>
            <a:ext cx="3492500" cy="2363788"/>
          </a:xfrm>
          <a:solidFill>
            <a:schemeClr val="bg2"/>
          </a:solidFill>
        </p:spPr>
        <p:txBody>
          <a:bodyPr/>
          <a:lstStyle/>
          <a:p>
            <a:r>
              <a:rPr lang="en-US"/>
              <a:t>Click icon to add picture</a:t>
            </a:r>
            <a:endParaRPr lang="en-GB"/>
          </a:p>
        </p:txBody>
      </p:sp>
      <p:sp>
        <p:nvSpPr>
          <p:cNvPr id="11" name="Picture Placeholder 6">
            <a:extLst>
              <a:ext uri="{FF2B5EF4-FFF2-40B4-BE49-F238E27FC236}">
                <a16:creationId xmlns:a16="http://schemas.microsoft.com/office/drawing/2014/main" id="{5B28E39D-B16C-4EFA-B9BE-4B2F4AE95ABA}"/>
              </a:ext>
            </a:extLst>
          </p:cNvPr>
          <p:cNvSpPr>
            <a:spLocks noGrp="1"/>
          </p:cNvSpPr>
          <p:nvPr>
            <p:ph type="pic" sz="quarter" idx="16"/>
          </p:nvPr>
        </p:nvSpPr>
        <p:spPr>
          <a:xfrm>
            <a:off x="4340514" y="1238250"/>
            <a:ext cx="3492500" cy="2363788"/>
          </a:xfrm>
          <a:solidFill>
            <a:schemeClr val="bg2"/>
          </a:solidFill>
        </p:spPr>
        <p:txBody>
          <a:bodyPr/>
          <a:lstStyle/>
          <a:p>
            <a:r>
              <a:rPr lang="en-US"/>
              <a:t>Click icon to add picture</a:t>
            </a:r>
            <a:endParaRPr lang="en-GB"/>
          </a:p>
        </p:txBody>
      </p:sp>
      <p:sp>
        <p:nvSpPr>
          <p:cNvPr id="12" name="Picture Placeholder 6">
            <a:extLst>
              <a:ext uri="{FF2B5EF4-FFF2-40B4-BE49-F238E27FC236}">
                <a16:creationId xmlns:a16="http://schemas.microsoft.com/office/drawing/2014/main" id="{256AE52C-B362-4832-A02A-A193ACECC479}"/>
              </a:ext>
            </a:extLst>
          </p:cNvPr>
          <p:cNvSpPr>
            <a:spLocks noGrp="1"/>
          </p:cNvSpPr>
          <p:nvPr>
            <p:ph type="pic" sz="quarter" idx="17"/>
          </p:nvPr>
        </p:nvSpPr>
        <p:spPr>
          <a:xfrm>
            <a:off x="8146040" y="1238250"/>
            <a:ext cx="3492500" cy="2363788"/>
          </a:xfrm>
          <a:solidFill>
            <a:schemeClr val="bg2"/>
          </a:solidFill>
        </p:spPr>
        <p:txBody>
          <a:bodyPr/>
          <a:lstStyle/>
          <a:p>
            <a:r>
              <a:rPr lang="en-US"/>
              <a:t>Click icon to add picture</a:t>
            </a:r>
            <a:endParaRPr lang="en-GB"/>
          </a:p>
        </p:txBody>
      </p:sp>
      <p:sp>
        <p:nvSpPr>
          <p:cNvPr id="13" name="Picture Placeholder 6">
            <a:extLst>
              <a:ext uri="{FF2B5EF4-FFF2-40B4-BE49-F238E27FC236}">
                <a16:creationId xmlns:a16="http://schemas.microsoft.com/office/drawing/2014/main" id="{3D733867-34D2-415F-B63F-CBA396B62251}"/>
              </a:ext>
            </a:extLst>
          </p:cNvPr>
          <p:cNvSpPr>
            <a:spLocks noGrp="1"/>
          </p:cNvSpPr>
          <p:nvPr>
            <p:ph type="pic" sz="quarter" idx="18"/>
          </p:nvPr>
        </p:nvSpPr>
        <p:spPr>
          <a:xfrm>
            <a:off x="534988" y="3717175"/>
            <a:ext cx="3492500" cy="2363788"/>
          </a:xfrm>
          <a:solidFill>
            <a:schemeClr val="bg2"/>
          </a:solidFill>
        </p:spPr>
        <p:txBody>
          <a:bodyPr/>
          <a:lstStyle/>
          <a:p>
            <a:r>
              <a:rPr lang="en-US"/>
              <a:t>Click icon to add picture</a:t>
            </a:r>
            <a:endParaRPr lang="en-GB"/>
          </a:p>
        </p:txBody>
      </p:sp>
      <p:sp>
        <p:nvSpPr>
          <p:cNvPr id="14" name="Picture Placeholder 6">
            <a:extLst>
              <a:ext uri="{FF2B5EF4-FFF2-40B4-BE49-F238E27FC236}">
                <a16:creationId xmlns:a16="http://schemas.microsoft.com/office/drawing/2014/main" id="{8D8AAC42-1A33-4AEE-A0A2-84610A056E60}"/>
              </a:ext>
            </a:extLst>
          </p:cNvPr>
          <p:cNvSpPr>
            <a:spLocks noGrp="1"/>
          </p:cNvSpPr>
          <p:nvPr>
            <p:ph type="pic" sz="quarter" idx="19"/>
          </p:nvPr>
        </p:nvSpPr>
        <p:spPr>
          <a:xfrm>
            <a:off x="4340514" y="3717175"/>
            <a:ext cx="3492500" cy="2363788"/>
          </a:xfrm>
          <a:solidFill>
            <a:schemeClr val="bg2"/>
          </a:solidFill>
        </p:spPr>
        <p:txBody>
          <a:bodyPr/>
          <a:lstStyle/>
          <a:p>
            <a:r>
              <a:rPr lang="en-US"/>
              <a:t>Click icon to add picture</a:t>
            </a:r>
            <a:endParaRPr lang="en-GB"/>
          </a:p>
        </p:txBody>
      </p:sp>
      <p:sp>
        <p:nvSpPr>
          <p:cNvPr id="15" name="Picture Placeholder 6">
            <a:extLst>
              <a:ext uri="{FF2B5EF4-FFF2-40B4-BE49-F238E27FC236}">
                <a16:creationId xmlns:a16="http://schemas.microsoft.com/office/drawing/2014/main" id="{FBA4258E-1FCE-49EE-80D2-12B98D8EA90A}"/>
              </a:ext>
            </a:extLst>
          </p:cNvPr>
          <p:cNvSpPr>
            <a:spLocks noGrp="1"/>
          </p:cNvSpPr>
          <p:nvPr>
            <p:ph type="pic" sz="quarter" idx="20"/>
          </p:nvPr>
        </p:nvSpPr>
        <p:spPr>
          <a:xfrm>
            <a:off x="8146040" y="3717175"/>
            <a:ext cx="3492500" cy="2363788"/>
          </a:xfrm>
          <a:solidFill>
            <a:schemeClr val="bg2"/>
          </a:solidFill>
        </p:spPr>
        <p:txBody>
          <a:bodyPr/>
          <a:lstStyle/>
          <a:p>
            <a:r>
              <a:rPr lang="en-US"/>
              <a:t>Click icon to add picture</a:t>
            </a:r>
            <a:endParaRPr lang="en-GB"/>
          </a:p>
        </p:txBody>
      </p:sp>
      <p:sp>
        <p:nvSpPr>
          <p:cNvPr id="16" name="Text Placeholder 8">
            <a:extLst>
              <a:ext uri="{FF2B5EF4-FFF2-40B4-BE49-F238E27FC236}">
                <a16:creationId xmlns:a16="http://schemas.microsoft.com/office/drawing/2014/main" id="{780B7760-6999-4BB9-8B09-AE55BF7B0704}"/>
              </a:ext>
            </a:extLst>
          </p:cNvPr>
          <p:cNvSpPr>
            <a:spLocks noGrp="1"/>
          </p:cNvSpPr>
          <p:nvPr>
            <p:ph type="body" sz="quarter" idx="13"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2163130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A50B4-0EE2-024C-A441-93227D345B07}"/>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A8DFE0E9-8C48-4347-A5E1-5C5BBCCF87E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1D9CB8-25CD-4249-B144-5D35F390ECAD}"/>
              </a:ext>
            </a:extLst>
          </p:cNvPr>
          <p:cNvSpPr>
            <a:spLocks noGrp="1"/>
          </p:cNvSpPr>
          <p:nvPr>
            <p:ph type="sldNum" sz="quarter" idx="12"/>
          </p:nvPr>
        </p:nvSpPr>
        <p:spPr/>
        <p:txBody>
          <a:bodyPr/>
          <a:lstStyle/>
          <a:p>
            <a:fld id="{E5E7EA0D-6364-2B4A-8E45-9A79CD741A72}" type="slidenum">
              <a:rPr lang="en-GB" smtClean="0"/>
              <a:t>‹nr.›</a:t>
            </a:fld>
            <a:endParaRPr lang="en-GB"/>
          </a:p>
        </p:txBody>
      </p:sp>
      <p:sp>
        <p:nvSpPr>
          <p:cNvPr id="7" name="Text Placeholder 8">
            <a:extLst>
              <a:ext uri="{FF2B5EF4-FFF2-40B4-BE49-F238E27FC236}">
                <a16:creationId xmlns:a16="http://schemas.microsoft.com/office/drawing/2014/main" id="{89933380-6C89-441C-B87C-347C8B436D71}"/>
              </a:ext>
            </a:extLst>
          </p:cNvPr>
          <p:cNvSpPr>
            <a:spLocks noGrp="1"/>
          </p:cNvSpPr>
          <p:nvPr>
            <p:ph type="body" sz="quarter" idx="13"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1341214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09F59-6F6B-86EE-7ADB-1A902C3245C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737B1A5-B180-6C34-DE49-355069BC629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3D6884E-07A7-CB32-5E41-41116E18153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9E32088-EEFE-C167-3C1F-F84FD852C60F}"/>
              </a:ext>
            </a:extLst>
          </p:cNvPr>
          <p:cNvSpPr>
            <a:spLocks noGrp="1"/>
          </p:cNvSpPr>
          <p:nvPr>
            <p:ph type="dt" sz="half" idx="10"/>
          </p:nvPr>
        </p:nvSpPr>
        <p:spPr/>
        <p:txBody>
          <a:bodyPr/>
          <a:lstStyle/>
          <a:p>
            <a:fld id="{A3FCC6EB-E783-EE4B-9C55-025C58DC2B05}" type="datetimeFigureOut">
              <a:rPr lang="en-US" smtClean="0"/>
              <a:t>3/27/23</a:t>
            </a:fld>
            <a:endParaRPr lang="en-US"/>
          </a:p>
        </p:txBody>
      </p:sp>
      <p:sp>
        <p:nvSpPr>
          <p:cNvPr id="6" name="Footer Placeholder 5">
            <a:extLst>
              <a:ext uri="{FF2B5EF4-FFF2-40B4-BE49-F238E27FC236}">
                <a16:creationId xmlns:a16="http://schemas.microsoft.com/office/drawing/2014/main" id="{35479497-A689-8AAF-E4A2-5589557B1C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44F871-41DA-E946-5E40-D1D799ACAE04}"/>
              </a:ext>
            </a:extLst>
          </p:cNvPr>
          <p:cNvSpPr>
            <a:spLocks noGrp="1"/>
          </p:cNvSpPr>
          <p:nvPr>
            <p:ph type="sldNum" sz="quarter" idx="12"/>
          </p:nvPr>
        </p:nvSpPr>
        <p:spPr/>
        <p:txBody>
          <a:bodyPr/>
          <a:lstStyle/>
          <a:p>
            <a:fld id="{C9FE7120-B91B-EC4F-87DB-9BD70DEF3659}" type="slidenum">
              <a:rPr lang="en-US" smtClean="0"/>
              <a:t>‹nr.›</a:t>
            </a:fld>
            <a:endParaRPr lang="en-US"/>
          </a:p>
        </p:txBody>
      </p:sp>
    </p:spTree>
    <p:extLst>
      <p:ext uri="{BB962C8B-B14F-4D97-AF65-F5344CB8AC3E}">
        <p14:creationId xmlns:p14="http://schemas.microsoft.com/office/powerpoint/2010/main" val="9244469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27C8-D336-3940-8744-595B8C9D16EE}"/>
              </a:ext>
            </a:extLst>
          </p:cNvPr>
          <p:cNvSpPr>
            <a:spLocks noGrp="1"/>
          </p:cNvSpPr>
          <p:nvPr>
            <p:ph type="title"/>
          </p:nvPr>
        </p:nvSpPr>
        <p:spPr>
          <a:xfrm>
            <a:off x="543645" y="1241305"/>
            <a:ext cx="11118893" cy="497848"/>
          </a:xfrm>
        </p:spPr>
        <p:txBody>
          <a:bodyPr anchor="t" anchorCtr="0"/>
          <a:lstStyle>
            <a:lvl1pPr>
              <a:defRPr sz="2800">
                <a:solidFill>
                  <a:schemeClr val="tx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39064E8E-106B-4E40-A501-A63069B7C118}"/>
              </a:ext>
            </a:extLst>
          </p:cNvPr>
          <p:cNvSpPr>
            <a:spLocks noGrp="1"/>
          </p:cNvSpPr>
          <p:nvPr>
            <p:ph sz="half" idx="1"/>
          </p:nvPr>
        </p:nvSpPr>
        <p:spPr>
          <a:xfrm>
            <a:off x="515938" y="2040557"/>
            <a:ext cx="5181600" cy="3826164"/>
          </a:xfrm>
        </p:spPr>
        <p:txBody>
          <a:bodyPr/>
          <a:lstStyle>
            <a:lvl1pPr marL="141288" indent="-141288">
              <a:buFont typeface="Arial" panose="020B0604020202020204" pitchFamily="34" charset="0"/>
              <a:buChar char="•"/>
              <a:tabLst/>
              <a:defRPr>
                <a:solidFill>
                  <a:schemeClr val="tx1"/>
                </a:solidFill>
              </a:defRPr>
            </a:lvl1pPr>
            <a:lvl2pPr marL="288925" indent="-147638">
              <a:buFont typeface="System Font"/>
              <a:buChar char="–"/>
              <a:tabLst/>
              <a:defRPr>
                <a:solidFill>
                  <a:schemeClr val="tx1"/>
                </a:solidFill>
              </a:defRPr>
            </a:lvl2pPr>
            <a:lvl3pPr marL="141288" indent="-133350">
              <a:tabLst/>
              <a:defRPr sz="1200" b="1">
                <a:solidFill>
                  <a:schemeClr val="tx1"/>
                </a:solidFill>
              </a:defRPr>
            </a:lvl3pPr>
            <a:lvl4pPr marL="319088" indent="-142875">
              <a:tabLst/>
              <a:defRPr sz="1200">
                <a:solidFill>
                  <a:schemeClr val="tx1"/>
                </a:solidFill>
              </a:defRPr>
            </a:lvl4pPr>
            <a:lvl5pPr marL="363538" indent="-177800">
              <a:tabLst/>
              <a:defRPr sz="1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‹nr.›</a:t>
            </a:fld>
            <a:endParaRPr lang="en-GB"/>
          </a:p>
        </p:txBody>
      </p:sp>
      <p:sp>
        <p:nvSpPr>
          <p:cNvPr id="11" name="Text Placeholder 8">
            <a:extLst>
              <a:ext uri="{FF2B5EF4-FFF2-40B4-BE49-F238E27FC236}">
                <a16:creationId xmlns:a16="http://schemas.microsoft.com/office/drawing/2014/main" id="{E96968C5-7D14-46C2-950B-09F6E4A75F20}"/>
              </a:ext>
            </a:extLst>
          </p:cNvPr>
          <p:cNvSpPr>
            <a:spLocks noGrp="1"/>
          </p:cNvSpPr>
          <p:nvPr>
            <p:ph type="body" sz="quarter" idx="14"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
        <p:nvSpPr>
          <p:cNvPr id="13" name="Content Placeholder 2">
            <a:extLst>
              <a:ext uri="{FF2B5EF4-FFF2-40B4-BE49-F238E27FC236}">
                <a16:creationId xmlns:a16="http://schemas.microsoft.com/office/drawing/2014/main" id="{CB0D413D-F64B-A442-B3B2-4811F6349BFA}"/>
              </a:ext>
            </a:extLst>
          </p:cNvPr>
          <p:cNvSpPr>
            <a:spLocks noGrp="1"/>
          </p:cNvSpPr>
          <p:nvPr>
            <p:ph sz="half" idx="15"/>
          </p:nvPr>
        </p:nvSpPr>
        <p:spPr>
          <a:xfrm>
            <a:off x="6096000" y="2040557"/>
            <a:ext cx="5181600" cy="3826164"/>
          </a:xfrm>
        </p:spPr>
        <p:txBody>
          <a:bodyPr/>
          <a:lstStyle>
            <a:lvl1pPr marL="141288" indent="-141288">
              <a:buFont typeface="Arial" panose="020B0604020202020204" pitchFamily="34" charset="0"/>
              <a:buChar char="•"/>
              <a:tabLst/>
              <a:defRPr>
                <a:solidFill>
                  <a:schemeClr val="tx1"/>
                </a:solidFill>
              </a:defRPr>
            </a:lvl1pPr>
            <a:lvl2pPr marL="288925" indent="-147638">
              <a:buFont typeface="System Font"/>
              <a:buChar char="–"/>
              <a:tabLst/>
              <a:defRPr>
                <a:solidFill>
                  <a:schemeClr val="tx1"/>
                </a:solidFill>
              </a:defRPr>
            </a:lvl2pPr>
            <a:lvl3pPr marL="141288" indent="-133350">
              <a:tabLst/>
              <a:defRPr sz="1200" b="1">
                <a:solidFill>
                  <a:schemeClr val="tx1"/>
                </a:solidFill>
              </a:defRPr>
            </a:lvl3pPr>
            <a:lvl4pPr marL="319088" indent="-142875">
              <a:tabLst/>
              <a:defRPr sz="1200">
                <a:solidFill>
                  <a:schemeClr val="tx1"/>
                </a:solidFill>
              </a:defRPr>
            </a:lvl4pPr>
            <a:lvl5pPr marL="363538" indent="-177800">
              <a:tabLst/>
              <a:defRPr sz="1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70779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710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C508C-7899-14C8-582E-50184FF59A6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C6ADA9F-3A6D-ED86-7F68-E9D1826E4E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CB7520F-5BC4-B3F9-F333-973F6C5E2C0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B998AE0-11BC-6036-FC92-DDA664549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99ACBF5-8E84-23BA-81A3-B313908BEE0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B3A73AD-BA31-2698-E04A-2791FD77358E}"/>
              </a:ext>
            </a:extLst>
          </p:cNvPr>
          <p:cNvSpPr>
            <a:spLocks noGrp="1"/>
          </p:cNvSpPr>
          <p:nvPr>
            <p:ph type="dt" sz="half" idx="10"/>
          </p:nvPr>
        </p:nvSpPr>
        <p:spPr/>
        <p:txBody>
          <a:bodyPr/>
          <a:lstStyle/>
          <a:p>
            <a:fld id="{A3FCC6EB-E783-EE4B-9C55-025C58DC2B05}" type="datetimeFigureOut">
              <a:rPr lang="en-US" smtClean="0"/>
              <a:t>3/27/23</a:t>
            </a:fld>
            <a:endParaRPr lang="en-US"/>
          </a:p>
        </p:txBody>
      </p:sp>
      <p:sp>
        <p:nvSpPr>
          <p:cNvPr id="8" name="Footer Placeholder 7">
            <a:extLst>
              <a:ext uri="{FF2B5EF4-FFF2-40B4-BE49-F238E27FC236}">
                <a16:creationId xmlns:a16="http://schemas.microsoft.com/office/drawing/2014/main" id="{51115B16-81B8-F197-C845-7894D9A657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1C7AD2-315A-92ED-60CA-1384E0011CEC}"/>
              </a:ext>
            </a:extLst>
          </p:cNvPr>
          <p:cNvSpPr>
            <a:spLocks noGrp="1"/>
          </p:cNvSpPr>
          <p:nvPr>
            <p:ph type="sldNum" sz="quarter" idx="12"/>
          </p:nvPr>
        </p:nvSpPr>
        <p:spPr/>
        <p:txBody>
          <a:bodyPr/>
          <a:lstStyle/>
          <a:p>
            <a:fld id="{C9FE7120-B91B-EC4F-87DB-9BD70DEF3659}" type="slidenum">
              <a:rPr lang="en-US" smtClean="0"/>
              <a:t>‹nr.›</a:t>
            </a:fld>
            <a:endParaRPr lang="en-US"/>
          </a:p>
        </p:txBody>
      </p:sp>
    </p:spTree>
    <p:extLst>
      <p:ext uri="{BB962C8B-B14F-4D97-AF65-F5344CB8AC3E}">
        <p14:creationId xmlns:p14="http://schemas.microsoft.com/office/powerpoint/2010/main" val="2152133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A8484-EC9B-9AD3-B798-99D84E23415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6278AC5-D72C-C040-5B2E-66800293B20B}"/>
              </a:ext>
            </a:extLst>
          </p:cNvPr>
          <p:cNvSpPr>
            <a:spLocks noGrp="1"/>
          </p:cNvSpPr>
          <p:nvPr>
            <p:ph type="dt" sz="half" idx="10"/>
          </p:nvPr>
        </p:nvSpPr>
        <p:spPr/>
        <p:txBody>
          <a:bodyPr/>
          <a:lstStyle/>
          <a:p>
            <a:fld id="{A3FCC6EB-E783-EE4B-9C55-025C58DC2B05}" type="datetimeFigureOut">
              <a:rPr lang="en-US" smtClean="0"/>
              <a:t>3/27/23</a:t>
            </a:fld>
            <a:endParaRPr lang="en-US"/>
          </a:p>
        </p:txBody>
      </p:sp>
      <p:sp>
        <p:nvSpPr>
          <p:cNvPr id="4" name="Footer Placeholder 3">
            <a:extLst>
              <a:ext uri="{FF2B5EF4-FFF2-40B4-BE49-F238E27FC236}">
                <a16:creationId xmlns:a16="http://schemas.microsoft.com/office/drawing/2014/main" id="{42D7AA9E-49E2-BD77-F4A6-ABFF3DC0B0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8D6458-0A8C-C8B4-7C56-EDA4EAEE59BD}"/>
              </a:ext>
            </a:extLst>
          </p:cNvPr>
          <p:cNvSpPr>
            <a:spLocks noGrp="1"/>
          </p:cNvSpPr>
          <p:nvPr>
            <p:ph type="sldNum" sz="quarter" idx="12"/>
          </p:nvPr>
        </p:nvSpPr>
        <p:spPr/>
        <p:txBody>
          <a:bodyPr/>
          <a:lstStyle/>
          <a:p>
            <a:fld id="{C9FE7120-B91B-EC4F-87DB-9BD70DEF3659}" type="slidenum">
              <a:rPr lang="en-US" smtClean="0"/>
              <a:t>‹nr.›</a:t>
            </a:fld>
            <a:endParaRPr lang="en-US"/>
          </a:p>
        </p:txBody>
      </p:sp>
    </p:spTree>
    <p:extLst>
      <p:ext uri="{BB962C8B-B14F-4D97-AF65-F5344CB8AC3E}">
        <p14:creationId xmlns:p14="http://schemas.microsoft.com/office/powerpoint/2010/main" val="1993503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D76F2E-FDAA-1FAB-EA27-1A7399707980}"/>
              </a:ext>
            </a:extLst>
          </p:cNvPr>
          <p:cNvSpPr>
            <a:spLocks noGrp="1"/>
          </p:cNvSpPr>
          <p:nvPr>
            <p:ph type="dt" sz="half" idx="10"/>
          </p:nvPr>
        </p:nvSpPr>
        <p:spPr/>
        <p:txBody>
          <a:bodyPr/>
          <a:lstStyle/>
          <a:p>
            <a:fld id="{A3FCC6EB-E783-EE4B-9C55-025C58DC2B05}" type="datetimeFigureOut">
              <a:rPr lang="en-US" smtClean="0"/>
              <a:t>3/27/23</a:t>
            </a:fld>
            <a:endParaRPr lang="en-US"/>
          </a:p>
        </p:txBody>
      </p:sp>
      <p:sp>
        <p:nvSpPr>
          <p:cNvPr id="3" name="Footer Placeholder 2">
            <a:extLst>
              <a:ext uri="{FF2B5EF4-FFF2-40B4-BE49-F238E27FC236}">
                <a16:creationId xmlns:a16="http://schemas.microsoft.com/office/drawing/2014/main" id="{FE9AC871-BB08-46CA-568E-A7B17A68EE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C60084-72BA-1973-63D6-E2F24E305C48}"/>
              </a:ext>
            </a:extLst>
          </p:cNvPr>
          <p:cNvSpPr>
            <a:spLocks noGrp="1"/>
          </p:cNvSpPr>
          <p:nvPr>
            <p:ph type="sldNum" sz="quarter" idx="12"/>
          </p:nvPr>
        </p:nvSpPr>
        <p:spPr/>
        <p:txBody>
          <a:bodyPr/>
          <a:lstStyle/>
          <a:p>
            <a:fld id="{C9FE7120-B91B-EC4F-87DB-9BD70DEF3659}" type="slidenum">
              <a:rPr lang="en-US" smtClean="0"/>
              <a:t>‹nr.›</a:t>
            </a:fld>
            <a:endParaRPr lang="en-US"/>
          </a:p>
        </p:txBody>
      </p:sp>
    </p:spTree>
    <p:extLst>
      <p:ext uri="{BB962C8B-B14F-4D97-AF65-F5344CB8AC3E}">
        <p14:creationId xmlns:p14="http://schemas.microsoft.com/office/powerpoint/2010/main" val="2248035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04B1-7C46-13C5-6F0A-90382E5421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066F519-ABAC-906B-3ED5-124F32C95E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6F06F80-DF6B-F3A2-A5CE-7BCE980F75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EF05310-6847-007F-F420-1A2C4F47E283}"/>
              </a:ext>
            </a:extLst>
          </p:cNvPr>
          <p:cNvSpPr>
            <a:spLocks noGrp="1"/>
          </p:cNvSpPr>
          <p:nvPr>
            <p:ph type="dt" sz="half" idx="10"/>
          </p:nvPr>
        </p:nvSpPr>
        <p:spPr/>
        <p:txBody>
          <a:bodyPr/>
          <a:lstStyle/>
          <a:p>
            <a:fld id="{A3FCC6EB-E783-EE4B-9C55-025C58DC2B05}" type="datetimeFigureOut">
              <a:rPr lang="en-US" smtClean="0"/>
              <a:t>3/27/23</a:t>
            </a:fld>
            <a:endParaRPr lang="en-US"/>
          </a:p>
        </p:txBody>
      </p:sp>
      <p:sp>
        <p:nvSpPr>
          <p:cNvPr id="6" name="Footer Placeholder 5">
            <a:extLst>
              <a:ext uri="{FF2B5EF4-FFF2-40B4-BE49-F238E27FC236}">
                <a16:creationId xmlns:a16="http://schemas.microsoft.com/office/drawing/2014/main" id="{06B92277-2DD5-FCC7-2F6E-F4FF76C05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D4F644-F490-48A3-E510-12B27F33A277}"/>
              </a:ext>
            </a:extLst>
          </p:cNvPr>
          <p:cNvSpPr>
            <a:spLocks noGrp="1"/>
          </p:cNvSpPr>
          <p:nvPr>
            <p:ph type="sldNum" sz="quarter" idx="12"/>
          </p:nvPr>
        </p:nvSpPr>
        <p:spPr/>
        <p:txBody>
          <a:bodyPr/>
          <a:lstStyle/>
          <a:p>
            <a:fld id="{C9FE7120-B91B-EC4F-87DB-9BD70DEF3659}" type="slidenum">
              <a:rPr lang="en-US" smtClean="0"/>
              <a:t>‹nr.›</a:t>
            </a:fld>
            <a:endParaRPr lang="en-US"/>
          </a:p>
        </p:txBody>
      </p:sp>
    </p:spTree>
    <p:extLst>
      <p:ext uri="{BB962C8B-B14F-4D97-AF65-F5344CB8AC3E}">
        <p14:creationId xmlns:p14="http://schemas.microsoft.com/office/powerpoint/2010/main" val="3244047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2E4B-0C06-A9DC-7952-8C700234CE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24CEAD9-CC4A-14CD-51B3-AC8C53B427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CD57D5-E4D9-289B-6747-D7634A54A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374A16A-7936-548D-4454-04C22F5285BE}"/>
              </a:ext>
            </a:extLst>
          </p:cNvPr>
          <p:cNvSpPr>
            <a:spLocks noGrp="1"/>
          </p:cNvSpPr>
          <p:nvPr>
            <p:ph type="dt" sz="half" idx="10"/>
          </p:nvPr>
        </p:nvSpPr>
        <p:spPr/>
        <p:txBody>
          <a:bodyPr/>
          <a:lstStyle/>
          <a:p>
            <a:fld id="{A3FCC6EB-E783-EE4B-9C55-025C58DC2B05}" type="datetimeFigureOut">
              <a:rPr lang="en-US" smtClean="0"/>
              <a:t>3/27/23</a:t>
            </a:fld>
            <a:endParaRPr lang="en-US"/>
          </a:p>
        </p:txBody>
      </p:sp>
      <p:sp>
        <p:nvSpPr>
          <p:cNvPr id="6" name="Footer Placeholder 5">
            <a:extLst>
              <a:ext uri="{FF2B5EF4-FFF2-40B4-BE49-F238E27FC236}">
                <a16:creationId xmlns:a16="http://schemas.microsoft.com/office/drawing/2014/main" id="{C0A93C85-8433-EA16-D4C0-8D60D38BF3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4B1669-08DE-960D-D0BD-D0643A0E04C8}"/>
              </a:ext>
            </a:extLst>
          </p:cNvPr>
          <p:cNvSpPr>
            <a:spLocks noGrp="1"/>
          </p:cNvSpPr>
          <p:nvPr>
            <p:ph type="sldNum" sz="quarter" idx="12"/>
          </p:nvPr>
        </p:nvSpPr>
        <p:spPr/>
        <p:txBody>
          <a:bodyPr/>
          <a:lstStyle/>
          <a:p>
            <a:fld id="{C9FE7120-B91B-EC4F-87DB-9BD70DEF3659}" type="slidenum">
              <a:rPr lang="en-US" smtClean="0"/>
              <a:t>‹nr.›</a:t>
            </a:fld>
            <a:endParaRPr lang="en-US"/>
          </a:p>
        </p:txBody>
      </p:sp>
    </p:spTree>
    <p:extLst>
      <p:ext uri="{BB962C8B-B14F-4D97-AF65-F5344CB8AC3E}">
        <p14:creationId xmlns:p14="http://schemas.microsoft.com/office/powerpoint/2010/main" val="1202105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theme" Target="../theme/theme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C45138-5D8B-67C7-B9B9-6EDD509A1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0A1388-EAE0-1F1C-27E4-7271F18965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0035C9F-F193-9576-9321-45FBE397A5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FCC6EB-E783-EE4B-9C55-025C58DC2B05}" type="datetimeFigureOut">
              <a:rPr lang="en-US" smtClean="0"/>
              <a:t>3/27/23</a:t>
            </a:fld>
            <a:endParaRPr lang="en-US"/>
          </a:p>
        </p:txBody>
      </p:sp>
      <p:sp>
        <p:nvSpPr>
          <p:cNvPr id="5" name="Footer Placeholder 4">
            <a:extLst>
              <a:ext uri="{FF2B5EF4-FFF2-40B4-BE49-F238E27FC236}">
                <a16:creationId xmlns:a16="http://schemas.microsoft.com/office/drawing/2014/main" id="{AB76B0CA-1BD7-965D-4A7C-2F5ED3E777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572F18-4A71-A519-905C-CC7DBDFC35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FE7120-B91B-EC4F-87DB-9BD70DEF3659}" type="slidenum">
              <a:rPr lang="en-US" smtClean="0"/>
              <a:t>‹nr.›</a:t>
            </a:fld>
            <a:endParaRPr lang="en-US"/>
          </a:p>
        </p:txBody>
      </p:sp>
    </p:spTree>
    <p:extLst>
      <p:ext uri="{BB962C8B-B14F-4D97-AF65-F5344CB8AC3E}">
        <p14:creationId xmlns:p14="http://schemas.microsoft.com/office/powerpoint/2010/main" val="3234877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678BFF-1399-B540-BF04-C8DF2C38C764}"/>
              </a:ext>
            </a:extLst>
          </p:cNvPr>
          <p:cNvSpPr>
            <a:spLocks noGrp="1"/>
          </p:cNvSpPr>
          <p:nvPr>
            <p:ph type="title"/>
          </p:nvPr>
        </p:nvSpPr>
        <p:spPr>
          <a:xfrm>
            <a:off x="506702" y="1079432"/>
            <a:ext cx="8319590" cy="730370"/>
          </a:xfrm>
          <a:prstGeom prst="rect">
            <a:avLst/>
          </a:prstGeom>
        </p:spPr>
        <p:txBody>
          <a:bodyPr vert="horz" wrap="square" lIns="0" tIns="0" rIns="0" bIns="0" rtlCol="0" anchor="b">
            <a:noAutofit/>
          </a:bodyPr>
          <a:lstStyle/>
          <a:p>
            <a:r>
              <a:rPr lang="en-US" dirty="0"/>
              <a:t>Click to edit</a:t>
            </a:r>
            <a:br>
              <a:rPr lang="en-US" dirty="0"/>
            </a:br>
            <a:r>
              <a:rPr lang="en-US" dirty="0"/>
              <a:t>Master title style</a:t>
            </a:r>
            <a:endParaRPr lang="en-GB" dirty="0"/>
          </a:p>
        </p:txBody>
      </p:sp>
      <p:sp>
        <p:nvSpPr>
          <p:cNvPr id="3" name="Text Placeholder 2">
            <a:extLst>
              <a:ext uri="{FF2B5EF4-FFF2-40B4-BE49-F238E27FC236}">
                <a16:creationId xmlns:a16="http://schemas.microsoft.com/office/drawing/2014/main" id="{E23C1777-07C2-B445-8FF2-86550F08DBB8}"/>
              </a:ext>
            </a:extLst>
          </p:cNvPr>
          <p:cNvSpPr>
            <a:spLocks noGrp="1"/>
          </p:cNvSpPr>
          <p:nvPr>
            <p:ph type="body" idx="1"/>
          </p:nvPr>
        </p:nvSpPr>
        <p:spPr>
          <a:xfrm>
            <a:off x="509962" y="2012692"/>
            <a:ext cx="8319590" cy="4189412"/>
          </a:xfrm>
          <a:prstGeom prst="rect">
            <a:avLst/>
          </a:prstGeom>
        </p:spPr>
        <p:txBody>
          <a:bodyPr vert="horz" wrap="square" lIns="0" tIns="0" rIns="0" bIns="18000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FEFCF7CE-F628-E948-A42E-EB813C054A9B}"/>
              </a:ext>
            </a:extLst>
          </p:cNvPr>
          <p:cNvSpPr>
            <a:spLocks noGrp="1"/>
          </p:cNvSpPr>
          <p:nvPr>
            <p:ph type="ftr" sz="quarter" idx="3"/>
          </p:nvPr>
        </p:nvSpPr>
        <p:spPr>
          <a:xfrm>
            <a:off x="3094182" y="6454815"/>
            <a:ext cx="7906328" cy="365125"/>
          </a:xfrm>
          <a:prstGeom prst="rect">
            <a:avLst/>
          </a:prstGeom>
        </p:spPr>
        <p:txBody>
          <a:bodyPr vert="horz" lIns="0" tIns="0" rIns="0" bIns="0" rtlCol="0" anchor="t" anchorCtr="0"/>
          <a:lstStyle>
            <a:lvl1pPr algn="l">
              <a:defRPr sz="800" b="0" i="0">
                <a:solidFill>
                  <a:schemeClr val="tx1"/>
                </a:solidFill>
                <a:latin typeface="Derailed" panose="020B0503030101060003" pitchFamily="34" charset="77"/>
              </a:defRPr>
            </a:lvl1pPr>
          </a:lstStyle>
          <a:p>
            <a:endParaRPr lang="en-GB"/>
          </a:p>
        </p:txBody>
      </p:sp>
      <p:sp>
        <p:nvSpPr>
          <p:cNvPr id="6" name="Slide Number Placeholder 5">
            <a:extLst>
              <a:ext uri="{FF2B5EF4-FFF2-40B4-BE49-F238E27FC236}">
                <a16:creationId xmlns:a16="http://schemas.microsoft.com/office/drawing/2014/main" id="{2E63F08C-4FC3-D94E-8C44-49CF7FC39626}"/>
              </a:ext>
            </a:extLst>
          </p:cNvPr>
          <p:cNvSpPr>
            <a:spLocks noGrp="1"/>
          </p:cNvSpPr>
          <p:nvPr>
            <p:ph type="sldNum" sz="quarter" idx="4"/>
          </p:nvPr>
        </p:nvSpPr>
        <p:spPr>
          <a:xfrm>
            <a:off x="11050527" y="6454815"/>
            <a:ext cx="637672" cy="350144"/>
          </a:xfrm>
          <a:prstGeom prst="rect">
            <a:avLst/>
          </a:prstGeom>
        </p:spPr>
        <p:txBody>
          <a:bodyPr vert="horz" lIns="0" tIns="0" rIns="0" bIns="0" rtlCol="0" anchor="t" anchorCtr="0"/>
          <a:lstStyle>
            <a:lvl1pPr algn="r">
              <a:defRPr sz="1100" b="1" i="0">
                <a:solidFill>
                  <a:schemeClr val="tx1"/>
                </a:solidFill>
                <a:latin typeface="Derailed" panose="020B0503030101060003" pitchFamily="34" charset="77"/>
                <a:cs typeface="Sakkal Majalla" panose="02000000000000000000" pitchFamily="2" charset="-78"/>
              </a:defRPr>
            </a:lvl1pPr>
          </a:lstStyle>
          <a:p>
            <a:fld id="{E5E7EA0D-6364-2B4A-8E45-9A79CD741A72}" type="slidenum">
              <a:rPr lang="en-GB" smtClean="0"/>
              <a:pPr/>
              <a:t>‹nr.›</a:t>
            </a:fld>
            <a:endParaRPr lang="en-GB"/>
          </a:p>
        </p:txBody>
      </p:sp>
      <p:cxnSp>
        <p:nvCxnSpPr>
          <p:cNvPr id="10" name="Straight Connector 9">
            <a:extLst>
              <a:ext uri="{FF2B5EF4-FFF2-40B4-BE49-F238E27FC236}">
                <a16:creationId xmlns:a16="http://schemas.microsoft.com/office/drawing/2014/main" id="{7547136A-9C68-724A-B15C-FA92927A8A90}"/>
              </a:ext>
            </a:extLst>
          </p:cNvPr>
          <p:cNvCxnSpPr>
            <a:cxnSpLocks/>
          </p:cNvCxnSpPr>
          <p:nvPr userDrawn="1"/>
        </p:nvCxnSpPr>
        <p:spPr>
          <a:xfrm>
            <a:off x="515938" y="6391701"/>
            <a:ext cx="111601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6344337-8D4C-214D-A62F-D7752D9F33C8}"/>
              </a:ext>
            </a:extLst>
          </p:cNvPr>
          <p:cNvCxnSpPr>
            <a:cxnSpLocks/>
          </p:cNvCxnSpPr>
          <p:nvPr userDrawn="1"/>
        </p:nvCxnSpPr>
        <p:spPr>
          <a:xfrm>
            <a:off x="515938" y="762082"/>
            <a:ext cx="111601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B1E3994-DDB3-9B4C-ACCD-9CFB5A17B018}"/>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0083800" y="208996"/>
            <a:ext cx="1713086" cy="485604"/>
          </a:xfrm>
          <a:prstGeom prst="rect">
            <a:avLst/>
          </a:prstGeom>
        </p:spPr>
      </p:pic>
      <p:sp>
        <p:nvSpPr>
          <p:cNvPr id="13" name="Rectangle 12">
            <a:extLst>
              <a:ext uri="{FF2B5EF4-FFF2-40B4-BE49-F238E27FC236}">
                <a16:creationId xmlns:a16="http://schemas.microsoft.com/office/drawing/2014/main" id="{4837182F-70DA-4B72-8C7B-6A2A19CE46B2}"/>
              </a:ext>
            </a:extLst>
          </p:cNvPr>
          <p:cNvSpPr/>
          <p:nvPr userDrawn="1"/>
        </p:nvSpPr>
        <p:spPr>
          <a:xfrm>
            <a:off x="419055" y="6487741"/>
            <a:ext cx="2446375" cy="276999"/>
          </a:xfrm>
          <a:prstGeom prst="rect">
            <a:avLst/>
          </a:prstGeom>
        </p:spPr>
        <p:txBody>
          <a:bodyPr wrap="none">
            <a:spAutoFit/>
          </a:bodyPr>
          <a:lstStyle/>
          <a:p>
            <a:pPr marR="0" algn="l" rtl="0"/>
            <a:r>
              <a:rPr lang="en-GB" sz="1800" b="1" i="0" u="none" strike="noStrike" spc="-50" baseline="30000">
                <a:solidFill>
                  <a:srgbClr val="000000"/>
                </a:solidFill>
                <a:latin typeface="Derailed" panose="020B0503030101060003" pitchFamily="34" charset="0"/>
              </a:rPr>
              <a:t>From Newcastle. </a:t>
            </a:r>
            <a:r>
              <a:rPr lang="en-GB" sz="1800" b="1" i="0" u="none" strike="noStrike" spc="-50" baseline="30000">
                <a:solidFill>
                  <a:srgbClr val="00B2A9"/>
                </a:solidFill>
                <a:latin typeface="Derailed" panose="020B0503030101060003" pitchFamily="34" charset="0"/>
              </a:rPr>
              <a:t>For the world.</a:t>
            </a:r>
          </a:p>
        </p:txBody>
      </p:sp>
    </p:spTree>
    <p:extLst>
      <p:ext uri="{BB962C8B-B14F-4D97-AF65-F5344CB8AC3E}">
        <p14:creationId xmlns:p14="http://schemas.microsoft.com/office/powerpoint/2010/main" val="132944556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hf hdr="0" dt="0"/>
  <p:txStyles>
    <p:titleStyle>
      <a:lvl1pPr algn="l" defTabSz="914400" rtl="0" eaLnBrk="1" latinLnBrk="0" hangingPunct="1">
        <a:lnSpc>
          <a:spcPct val="100000"/>
        </a:lnSpc>
        <a:spcBef>
          <a:spcPct val="0"/>
        </a:spcBef>
        <a:buNone/>
        <a:defRPr sz="1800" b="1" i="0" kern="1200">
          <a:solidFill>
            <a:schemeClr val="tx1"/>
          </a:solidFill>
          <a:latin typeface="Derailed" panose="020B0503030101060003" pitchFamily="34" charset="77"/>
          <a:ea typeface="+mj-ea"/>
          <a:cs typeface="+mj-cs"/>
        </a:defRPr>
      </a:lvl1pPr>
    </p:titleStyle>
    <p:bodyStyle>
      <a:lvl1pPr marL="0" indent="0" algn="l" defTabSz="914400" rtl="0" eaLnBrk="1" latinLnBrk="0" hangingPunct="1">
        <a:lnSpc>
          <a:spcPct val="110000"/>
        </a:lnSpc>
        <a:spcBef>
          <a:spcPts val="0"/>
        </a:spcBef>
        <a:buFont typeface="Arial" panose="020B0604020202020204" pitchFamily="34" charset="0"/>
        <a:buNone/>
        <a:defRPr sz="1400" b="1" i="0" kern="1200">
          <a:solidFill>
            <a:schemeClr val="tx1"/>
          </a:solidFill>
          <a:latin typeface="Derailed" panose="020B0503030101060003" pitchFamily="34" charset="77"/>
          <a:ea typeface="+mn-ea"/>
          <a:cs typeface="+mn-cs"/>
        </a:defRPr>
      </a:lvl1pPr>
      <a:lvl2pPr marL="3175" indent="0" algn="l" defTabSz="914400" rtl="0" eaLnBrk="1" latinLnBrk="0" hangingPunct="1">
        <a:lnSpc>
          <a:spcPct val="110000"/>
        </a:lnSpc>
        <a:spcBef>
          <a:spcPts val="0"/>
        </a:spcBef>
        <a:buFont typeface="Arial" panose="020B0604020202020204" pitchFamily="34" charset="0"/>
        <a:buNone/>
        <a:tabLst/>
        <a:defRPr sz="1400" b="0" i="0" kern="1200">
          <a:solidFill>
            <a:schemeClr val="tx1"/>
          </a:solidFill>
          <a:latin typeface="Derailed" panose="020B0503030101060003" pitchFamily="34" charset="77"/>
          <a:ea typeface="+mn-ea"/>
          <a:cs typeface="+mn-cs"/>
        </a:defRPr>
      </a:lvl2pPr>
      <a:lvl3pPr marL="133350" indent="-133350" algn="l" defTabSz="914400" rtl="0" eaLnBrk="1" latinLnBrk="0" hangingPunct="1">
        <a:lnSpc>
          <a:spcPct val="110000"/>
        </a:lnSpc>
        <a:spcBef>
          <a:spcPts val="0"/>
        </a:spcBef>
        <a:buFont typeface="Arial" panose="020B0604020202020204" pitchFamily="34" charset="0"/>
        <a:buChar char="•"/>
        <a:tabLst/>
        <a:defRPr sz="1400" b="0" i="0" kern="1200">
          <a:solidFill>
            <a:schemeClr val="tx1"/>
          </a:solidFill>
          <a:latin typeface="Derailed" panose="020B0503030101060003" pitchFamily="34" charset="77"/>
          <a:ea typeface="+mn-ea"/>
          <a:cs typeface="+mn-cs"/>
        </a:defRPr>
      </a:lvl3pPr>
      <a:lvl4pPr marL="268288" indent="-138113" algn="l" defTabSz="914400" rtl="0" eaLnBrk="1" latinLnBrk="0" hangingPunct="1">
        <a:lnSpc>
          <a:spcPct val="110000"/>
        </a:lnSpc>
        <a:spcBef>
          <a:spcPts val="0"/>
        </a:spcBef>
        <a:buFont typeface="Raleway" panose="020B0503030101060003" pitchFamily="34" charset="0"/>
        <a:buChar char="−"/>
        <a:tabLst/>
        <a:defRPr sz="1050" b="0" i="0" kern="1200">
          <a:solidFill>
            <a:schemeClr val="tx1"/>
          </a:solidFill>
          <a:latin typeface="Derailed" panose="020B0503030101060003" pitchFamily="34" charset="77"/>
          <a:ea typeface="+mn-ea"/>
          <a:cs typeface="+mn-cs"/>
        </a:defRPr>
      </a:lvl4pPr>
      <a:lvl5pPr marL="446088" indent="-177800" algn="l" defTabSz="914400" rtl="0" eaLnBrk="1" latinLnBrk="0" hangingPunct="1">
        <a:lnSpc>
          <a:spcPct val="110000"/>
        </a:lnSpc>
        <a:spcBef>
          <a:spcPts val="0"/>
        </a:spcBef>
        <a:buFont typeface="Raleway" panose="020B0503030101060003" pitchFamily="34" charset="0"/>
        <a:buChar char="−"/>
        <a:tabLst/>
        <a:defRPr sz="900" b="0" i="0" kern="1200">
          <a:solidFill>
            <a:schemeClr val="tx1"/>
          </a:solidFill>
          <a:latin typeface="Derailed"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25">
          <p15:clr>
            <a:srgbClr val="F26B43"/>
          </p15:clr>
        </p15:guide>
        <p15:guide id="3" pos="7355">
          <p15:clr>
            <a:srgbClr val="F26B43"/>
          </p15:clr>
        </p15:guide>
        <p15:guide id="4" orient="horz" pos="2160">
          <p15:clr>
            <a:srgbClr val="F26B43"/>
          </p15:clr>
        </p15:guide>
        <p15:guide id="5" orient="horz" pos="1351">
          <p15:clr>
            <a:srgbClr val="F26B43"/>
          </p15:clr>
        </p15:guide>
        <p15:guide id="6" orient="horz" pos="1242">
          <p15:clr>
            <a:srgbClr val="F26B43"/>
          </p15:clr>
        </p15:guide>
        <p15:guide id="7" orient="horz" pos="399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hyperlink" Target="http://www.elsevier.com/termsandcondition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hyperlink" Target="http://www.elsevier.com/termsandcondition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0BF2-6098-C946-849E-AB4A1C03AE1B}"/>
              </a:ext>
            </a:extLst>
          </p:cNvPr>
          <p:cNvSpPr>
            <a:spLocks noGrp="1"/>
          </p:cNvSpPr>
          <p:nvPr>
            <p:ph type="ctrTitle"/>
          </p:nvPr>
        </p:nvSpPr>
        <p:spPr/>
        <p:txBody>
          <a:bodyPr/>
          <a:lstStyle/>
          <a:p>
            <a:r>
              <a:rPr lang="en-GB" dirty="0"/>
              <a:t>From values to principles</a:t>
            </a:r>
          </a:p>
        </p:txBody>
      </p:sp>
      <p:sp>
        <p:nvSpPr>
          <p:cNvPr id="3" name="Subtitle 2">
            <a:extLst>
              <a:ext uri="{FF2B5EF4-FFF2-40B4-BE49-F238E27FC236}">
                <a16:creationId xmlns:a16="http://schemas.microsoft.com/office/drawing/2014/main" id="{892DE91E-1327-5145-A15A-6BFBFB789583}"/>
              </a:ext>
            </a:extLst>
          </p:cNvPr>
          <p:cNvSpPr>
            <a:spLocks noGrp="1"/>
          </p:cNvSpPr>
          <p:nvPr>
            <p:ph type="subTitle" idx="1"/>
          </p:nvPr>
        </p:nvSpPr>
        <p:spPr/>
        <p:txBody>
          <a:bodyPr/>
          <a:lstStyle/>
          <a:p>
            <a:r>
              <a:rPr lang="en-GB" sz="1800" dirty="0">
                <a:effectLst/>
                <a:latin typeface="Calibri" panose="020F0502020204030204" pitchFamily="34" charset="0"/>
              </a:rPr>
              <a:t>From values to principles to guidelines </a:t>
            </a:r>
          </a:p>
          <a:p>
            <a:r>
              <a:rPr lang="en-GB" sz="1800" dirty="0">
                <a:effectLst/>
                <a:latin typeface="Calibri" panose="020F0502020204030204" pitchFamily="34" charset="0"/>
              </a:rPr>
              <a:t>– the </a:t>
            </a:r>
            <a:r>
              <a:rPr lang="en-GB" sz="1800" dirty="0">
                <a:latin typeface="Calibri" panose="020F0502020204030204" pitchFamily="34" charset="0"/>
              </a:rPr>
              <a:t>o</a:t>
            </a:r>
            <a:r>
              <a:rPr lang="en-GB" sz="1800" dirty="0">
                <a:effectLst/>
                <a:latin typeface="Calibri" panose="020F0502020204030204" pitchFamily="34" charset="0"/>
              </a:rPr>
              <a:t>ngoing challenges for Palliative care </a:t>
            </a:r>
            <a:endParaRPr lang="en-GB" dirty="0">
              <a:effectLst/>
            </a:endParaRPr>
          </a:p>
          <a:p>
            <a:endParaRPr lang="en-GB" dirty="0"/>
          </a:p>
          <a:p>
            <a:r>
              <a:rPr lang="en-GB" dirty="0"/>
              <a:t>Professor Simon Woods (Emeritus)</a:t>
            </a:r>
          </a:p>
        </p:txBody>
      </p:sp>
    </p:spTree>
    <p:extLst>
      <p:ext uri="{BB962C8B-B14F-4D97-AF65-F5344CB8AC3E}">
        <p14:creationId xmlns:p14="http://schemas.microsoft.com/office/powerpoint/2010/main" val="2209156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D0E028A-64C7-2360-9130-3607283248A3}"/>
              </a:ext>
            </a:extLst>
          </p:cNvPr>
          <p:cNvSpPr>
            <a:spLocks noGrp="1"/>
          </p:cNvSpPr>
          <p:nvPr>
            <p:ph type="title"/>
          </p:nvPr>
        </p:nvSpPr>
        <p:spPr/>
        <p:txBody>
          <a:bodyPr/>
          <a:lstStyle/>
          <a:p>
            <a:r>
              <a:rPr lang="en-US" sz="2400"/>
              <a:t>The Liverpool Care Pathway</a:t>
            </a:r>
          </a:p>
        </p:txBody>
      </p:sp>
      <p:sp>
        <p:nvSpPr>
          <p:cNvPr id="9" name="Content Placeholder 8">
            <a:extLst>
              <a:ext uri="{FF2B5EF4-FFF2-40B4-BE49-F238E27FC236}">
                <a16:creationId xmlns:a16="http://schemas.microsoft.com/office/drawing/2014/main" id="{C84B07B2-7B46-0C72-50BC-D9C5811BA39F}"/>
              </a:ext>
            </a:extLst>
          </p:cNvPr>
          <p:cNvSpPr>
            <a:spLocks noGrp="1"/>
          </p:cNvSpPr>
          <p:nvPr>
            <p:ph sz="half" idx="1"/>
          </p:nvPr>
        </p:nvSpPr>
        <p:spPr/>
        <p:txBody>
          <a:bodyPr>
            <a:normAutofit fontScale="92500" lnSpcReduction="10000"/>
          </a:bodyPr>
          <a:lstStyle/>
          <a:p>
            <a:pPr marL="285750" indent="-285750">
              <a:buFont typeface="Arial" panose="020B0604020202020204" pitchFamily="34" charset="0"/>
              <a:buChar char="•"/>
            </a:pPr>
            <a:r>
              <a:rPr lang="en-US" sz="2000" dirty="0"/>
              <a:t>The  introduction of the Liverpool Care Pathway for end-of-life care into acute hospitals in the UK was an attempt to extend palliative care beyond hospices and specialists into routine care in acute hospitals.</a:t>
            </a:r>
          </a:p>
          <a:p>
            <a:pPr marL="285750" indent="-285750">
              <a:buFont typeface="Arial" panose="020B0604020202020204" pitchFamily="34" charset="0"/>
              <a:buChar char="•"/>
            </a:pPr>
            <a:r>
              <a:rPr lang="en-US" sz="2000" dirty="0"/>
              <a:t>It failed but taught lessons that are broadly applicable.</a:t>
            </a:r>
          </a:p>
          <a:p>
            <a:pPr marL="285750" indent="-285750">
              <a:buFont typeface="Arial" panose="020B0604020202020204" pitchFamily="34" charset="0"/>
              <a:buChar char="•"/>
            </a:pPr>
            <a:r>
              <a:rPr lang="en-US" sz="2000" dirty="0"/>
              <a:t> First published in the late 1990s and was an integrated care pathway detailing </a:t>
            </a:r>
            <a:r>
              <a:rPr lang="en-US" sz="2000" dirty="0" err="1"/>
              <a:t>standardised</a:t>
            </a:r>
            <a:r>
              <a:rPr lang="en-US" sz="2000" dirty="0"/>
              <a:t> care to be delivered to dying patients and their families. </a:t>
            </a:r>
          </a:p>
          <a:p>
            <a:pPr marL="285750" indent="-285750">
              <a:buFont typeface="Arial" panose="020B0604020202020204" pitchFamily="34" charset="0"/>
              <a:buChar char="•"/>
            </a:pPr>
            <a:r>
              <a:rPr lang="en-US" sz="2000" dirty="0"/>
              <a:t>It went through 12 revisions before it was abolished in 2013.</a:t>
            </a:r>
          </a:p>
          <a:p>
            <a:pPr marL="285750" indent="-285750">
              <a:buFont typeface="Arial" panose="020B0604020202020204" pitchFamily="34" charset="0"/>
              <a:buChar char="•"/>
            </a:pPr>
            <a:r>
              <a:rPr lang="en-US" sz="2000" dirty="0"/>
              <a:t>‘Liverpool’ because it came from the Liverpool Marie Curie Centre</a:t>
            </a:r>
          </a:p>
        </p:txBody>
      </p:sp>
      <p:sp>
        <p:nvSpPr>
          <p:cNvPr id="7" name="Text Placeholder 6">
            <a:extLst>
              <a:ext uri="{FF2B5EF4-FFF2-40B4-BE49-F238E27FC236}">
                <a16:creationId xmlns:a16="http://schemas.microsoft.com/office/drawing/2014/main" id="{A744B536-EA61-FAD0-16BB-D0158A4F5BA7}"/>
              </a:ext>
            </a:extLst>
          </p:cNvPr>
          <p:cNvSpPr>
            <a:spLocks noGrp="1"/>
          </p:cNvSpPr>
          <p:nvPr>
            <p:ph sz="half" idx="2"/>
          </p:nvPr>
        </p:nvSpPr>
        <p:spPr>
          <a:xfrm>
            <a:off x="10475200" y="2697877"/>
            <a:ext cx="1716800" cy="2393236"/>
          </a:xfrm>
        </p:spPr>
        <p:txBody>
          <a:bodyPr>
            <a:normAutofit fontScale="92500" lnSpcReduction="10000"/>
          </a:bodyPr>
          <a:lstStyle/>
          <a:p>
            <a:r>
              <a:rPr lang="en-US"/>
              <a:t>From values to principles</a:t>
            </a:r>
          </a:p>
        </p:txBody>
      </p:sp>
      <p:sp>
        <p:nvSpPr>
          <p:cNvPr id="5" name="Footer Placeholder 4">
            <a:extLst>
              <a:ext uri="{FF2B5EF4-FFF2-40B4-BE49-F238E27FC236}">
                <a16:creationId xmlns:a16="http://schemas.microsoft.com/office/drawing/2014/main" id="{422C9D2B-01DD-BB2F-751C-67BFE32EEB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84836B-3049-FDC7-AB37-F8A6E8C8025A}"/>
              </a:ext>
            </a:extLst>
          </p:cNvPr>
          <p:cNvSpPr>
            <a:spLocks noGrp="1"/>
          </p:cNvSpPr>
          <p:nvPr>
            <p:ph type="sldNum" sz="quarter" idx="12"/>
          </p:nvPr>
        </p:nvSpPr>
        <p:spPr/>
        <p:txBody>
          <a:bodyPr/>
          <a:lstStyle/>
          <a:p>
            <a:fld id="{E5E7EA0D-6364-2B4A-8E45-9A79CD741A72}" type="slidenum">
              <a:rPr lang="en-GB" smtClean="0"/>
              <a:t>10</a:t>
            </a:fld>
            <a:endParaRPr lang="en-GB"/>
          </a:p>
        </p:txBody>
      </p:sp>
      <p:pic>
        <p:nvPicPr>
          <p:cNvPr id="8196" name="Picture 4" descr="10 Fun &amp; Free Things to Do in the Liverpool City Region - Central Liverpool  Credit Union">
            <a:extLst>
              <a:ext uri="{FF2B5EF4-FFF2-40B4-BE49-F238E27FC236}">
                <a16:creationId xmlns:a16="http://schemas.microsoft.com/office/drawing/2014/main" id="{B63F43F8-C2CA-2491-2031-63BB0353CF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9295" y="2000250"/>
            <a:ext cx="5655230"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193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E9928-5FAC-DBEA-77E6-9F478A8DEE2C}"/>
              </a:ext>
            </a:extLst>
          </p:cNvPr>
          <p:cNvSpPr>
            <a:spLocks noGrp="1"/>
          </p:cNvSpPr>
          <p:nvPr>
            <p:ph type="title"/>
          </p:nvPr>
        </p:nvSpPr>
        <p:spPr/>
        <p:txBody>
          <a:bodyPr/>
          <a:lstStyle/>
          <a:p>
            <a:r>
              <a:rPr lang="en-US" dirty="0"/>
              <a:t>LCP</a:t>
            </a:r>
          </a:p>
        </p:txBody>
      </p:sp>
      <p:sp>
        <p:nvSpPr>
          <p:cNvPr id="3" name="Content Placeholder 2">
            <a:extLst>
              <a:ext uri="{FF2B5EF4-FFF2-40B4-BE49-F238E27FC236}">
                <a16:creationId xmlns:a16="http://schemas.microsoft.com/office/drawing/2014/main" id="{F35A9E12-B800-E29E-80D9-740A69ABC3EC}"/>
              </a:ext>
            </a:extLst>
          </p:cNvPr>
          <p:cNvSpPr>
            <a:spLocks noGrp="1"/>
          </p:cNvSpPr>
          <p:nvPr>
            <p:ph idx="1"/>
          </p:nvPr>
        </p:nvSpPr>
        <p:spPr/>
        <p:txBody>
          <a:bodyPr/>
          <a:lstStyle/>
          <a:p>
            <a:pPr marL="0" indent="0">
              <a:buNone/>
            </a:pPr>
            <a:r>
              <a:rPr lang="en-US" dirty="0"/>
              <a:t>… promotes the spread of the palliative care approach in the dying phase to members of the generic team. In this way, it has the potential to impact on the ‘culture’ of the delivery of care to dying patients in a way that a relatively small team of palliative care professionals … could probably never do (p198).</a:t>
            </a:r>
          </a:p>
        </p:txBody>
      </p:sp>
      <p:sp>
        <p:nvSpPr>
          <p:cNvPr id="4" name="Text Placeholder 3">
            <a:extLst>
              <a:ext uri="{FF2B5EF4-FFF2-40B4-BE49-F238E27FC236}">
                <a16:creationId xmlns:a16="http://schemas.microsoft.com/office/drawing/2014/main" id="{69C59F99-A9E6-00EB-ACDD-0485CB6EE592}"/>
              </a:ext>
            </a:extLst>
          </p:cNvPr>
          <p:cNvSpPr>
            <a:spLocks noGrp="1"/>
          </p:cNvSpPr>
          <p:nvPr>
            <p:ph type="body" sz="quarter" idx="13"/>
          </p:nvPr>
        </p:nvSpPr>
        <p:spPr/>
        <p:txBody>
          <a:bodyPr>
            <a:normAutofit fontScale="85000" lnSpcReduction="10000"/>
          </a:bodyPr>
          <a:lstStyle/>
          <a:p>
            <a:endParaRPr lang="en-US"/>
          </a:p>
        </p:txBody>
      </p:sp>
    </p:spTree>
    <p:extLst>
      <p:ext uri="{BB962C8B-B14F-4D97-AF65-F5344CB8AC3E}">
        <p14:creationId xmlns:p14="http://schemas.microsoft.com/office/powerpoint/2010/main" val="964766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B7076-23EB-DB8F-C3D2-96549E1AA884}"/>
              </a:ext>
            </a:extLst>
          </p:cNvPr>
          <p:cNvSpPr>
            <a:spLocks noGrp="1"/>
          </p:cNvSpPr>
          <p:nvPr>
            <p:ph type="title"/>
          </p:nvPr>
        </p:nvSpPr>
        <p:spPr/>
        <p:txBody>
          <a:bodyPr/>
          <a:lstStyle/>
          <a:p>
            <a:r>
              <a:rPr lang="en-US" sz="2400" b="1"/>
              <a:t>LCP – last days or hours of life</a:t>
            </a:r>
          </a:p>
        </p:txBody>
      </p:sp>
      <p:sp>
        <p:nvSpPr>
          <p:cNvPr id="3" name="Content Placeholder 2">
            <a:extLst>
              <a:ext uri="{FF2B5EF4-FFF2-40B4-BE49-F238E27FC236}">
                <a16:creationId xmlns:a16="http://schemas.microsoft.com/office/drawing/2014/main" id="{D94103EE-C848-52D8-E128-9B35FCA63F49}"/>
              </a:ext>
            </a:extLst>
          </p:cNvPr>
          <p:cNvSpPr>
            <a:spLocks noGrp="1"/>
          </p:cNvSpPr>
          <p:nvPr>
            <p:ph idx="1"/>
          </p:nvPr>
        </p:nvSpPr>
        <p:spPr/>
        <p:txBody>
          <a:bodyPr>
            <a:normAutofit/>
          </a:bodyPr>
          <a:lstStyle/>
          <a:p>
            <a:r>
              <a:rPr lang="en-US" sz="2400"/>
              <a:t>Non-essential drugs should be discontinued. </a:t>
            </a:r>
          </a:p>
          <a:p>
            <a:r>
              <a:rPr lang="en-US" sz="2400"/>
              <a:t>Essential drugs converted to the subcutaneous route</a:t>
            </a:r>
          </a:p>
          <a:p>
            <a:r>
              <a:rPr lang="en-US" sz="2400"/>
              <a:t> Inappropriate interventions, including blood tests etc. discontinued</a:t>
            </a:r>
          </a:p>
          <a:p>
            <a:r>
              <a:rPr lang="en-US" sz="2400"/>
              <a:t>Artificial fluids in the dying patient is of limited benefit and should in most cases be discontinued</a:t>
            </a:r>
          </a:p>
          <a:p>
            <a:r>
              <a:rPr lang="en-US" sz="2400"/>
              <a:t>Patients who are in the dying phase should not be subject to cardiopulmonary resuscitation</a:t>
            </a:r>
          </a:p>
          <a:p>
            <a:r>
              <a:rPr lang="en-US" sz="2400"/>
              <a:t>Communication with patient and close ones. </a:t>
            </a:r>
          </a:p>
          <a:p>
            <a:r>
              <a:rPr lang="en-US" sz="2400"/>
              <a:t>(</a:t>
            </a:r>
            <a:r>
              <a:rPr lang="en-US" sz="2400" err="1"/>
              <a:t>Ellershaw</a:t>
            </a:r>
            <a:r>
              <a:rPr lang="en-US" sz="2400"/>
              <a:t> and Ward 2003:32) ​</a:t>
            </a:r>
          </a:p>
        </p:txBody>
      </p:sp>
      <p:sp>
        <p:nvSpPr>
          <p:cNvPr id="4" name="Footer Placeholder 3">
            <a:extLst>
              <a:ext uri="{FF2B5EF4-FFF2-40B4-BE49-F238E27FC236}">
                <a16:creationId xmlns:a16="http://schemas.microsoft.com/office/drawing/2014/main" id="{7D38A2D7-86DB-AEF0-7883-D5EA2F95E290}"/>
              </a:ext>
            </a:extLst>
          </p:cNvPr>
          <p:cNvSpPr>
            <a:spLocks noGrp="1"/>
          </p:cNvSpPr>
          <p:nvPr>
            <p:ph type="ftr" sz="quarter" idx="11"/>
          </p:nvPr>
        </p:nvSpPr>
        <p:spPr/>
        <p:txBody>
          <a:bodyPr/>
          <a:lstStyle/>
          <a:p>
            <a:r>
              <a:rPr lang="en-GB">
                <a:latin typeface="Calibri" panose="020F0502020204030204" pitchFamily="34" charset="0"/>
                <a:cs typeface="Calibri" panose="020F0502020204030204" pitchFamily="34" charset="0"/>
              </a:rPr>
              <a:t>Arsmøde ”Palliation Over hækken” 23. marts 2023 </a:t>
            </a:r>
          </a:p>
          <a:p>
            <a:endParaRPr lang="en-GB"/>
          </a:p>
        </p:txBody>
      </p:sp>
      <p:sp>
        <p:nvSpPr>
          <p:cNvPr id="5" name="Slide Number Placeholder 4">
            <a:extLst>
              <a:ext uri="{FF2B5EF4-FFF2-40B4-BE49-F238E27FC236}">
                <a16:creationId xmlns:a16="http://schemas.microsoft.com/office/drawing/2014/main" id="{2A3B39A9-DB89-6AA2-3F2F-5256DDECBEA4}"/>
              </a:ext>
            </a:extLst>
          </p:cNvPr>
          <p:cNvSpPr>
            <a:spLocks noGrp="1"/>
          </p:cNvSpPr>
          <p:nvPr>
            <p:ph type="sldNum" sz="quarter" idx="12"/>
          </p:nvPr>
        </p:nvSpPr>
        <p:spPr/>
        <p:txBody>
          <a:bodyPr/>
          <a:lstStyle/>
          <a:p>
            <a:fld id="{E5E7EA0D-6364-2B4A-8E45-9A79CD741A72}" type="slidenum">
              <a:rPr lang="en-GB" smtClean="0"/>
              <a:t>12</a:t>
            </a:fld>
            <a:endParaRPr lang="en-GB"/>
          </a:p>
        </p:txBody>
      </p:sp>
      <p:sp>
        <p:nvSpPr>
          <p:cNvPr id="6" name="Text Placeholder 5">
            <a:extLst>
              <a:ext uri="{FF2B5EF4-FFF2-40B4-BE49-F238E27FC236}">
                <a16:creationId xmlns:a16="http://schemas.microsoft.com/office/drawing/2014/main" id="{08915B31-B5EC-C34E-E739-F81D544CBDBB}"/>
              </a:ext>
            </a:extLst>
          </p:cNvPr>
          <p:cNvSpPr>
            <a:spLocks noGrp="1"/>
          </p:cNvSpPr>
          <p:nvPr>
            <p:ph type="body" sz="quarter" idx="13"/>
          </p:nvPr>
        </p:nvSpPr>
        <p:spPr/>
        <p:txBody>
          <a:bodyPr>
            <a:normAutofit fontScale="85000" lnSpcReduction="10000"/>
          </a:bodyPr>
          <a:lstStyle/>
          <a:p>
            <a:endParaRPr lang="en-US"/>
          </a:p>
        </p:txBody>
      </p:sp>
    </p:spTree>
    <p:extLst>
      <p:ext uri="{BB962C8B-B14F-4D97-AF65-F5344CB8AC3E}">
        <p14:creationId xmlns:p14="http://schemas.microsoft.com/office/powerpoint/2010/main" val="3841192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96F5A-99EA-96F6-51CF-862FEFF649C3}"/>
              </a:ext>
            </a:extLst>
          </p:cNvPr>
          <p:cNvSpPr>
            <a:spLocks noGrp="1"/>
          </p:cNvSpPr>
          <p:nvPr>
            <p:ph type="title"/>
          </p:nvPr>
        </p:nvSpPr>
        <p:spPr/>
        <p:txBody>
          <a:bodyPr/>
          <a:lstStyle/>
          <a:p>
            <a:r>
              <a:rPr lang="en-US" sz="2400"/>
              <a:t>LCP – 3 main failings</a:t>
            </a:r>
            <a:endParaRPr lang="en-US"/>
          </a:p>
        </p:txBody>
      </p:sp>
      <p:sp>
        <p:nvSpPr>
          <p:cNvPr id="3" name="Content Placeholder 2">
            <a:extLst>
              <a:ext uri="{FF2B5EF4-FFF2-40B4-BE49-F238E27FC236}">
                <a16:creationId xmlns:a16="http://schemas.microsoft.com/office/drawing/2014/main" id="{AF1D34D2-A791-BD7C-D723-B9277E6CBEDB}"/>
              </a:ext>
            </a:extLst>
          </p:cNvPr>
          <p:cNvSpPr>
            <a:spLocks noGrp="1"/>
          </p:cNvSpPr>
          <p:nvPr>
            <p:ph idx="1"/>
          </p:nvPr>
        </p:nvSpPr>
        <p:spPr/>
        <p:txBody>
          <a:bodyPr/>
          <a:lstStyle/>
          <a:p>
            <a:r>
              <a:rPr lang="en-US" sz="2000"/>
              <a:t>1. It was assumed that what worked in hospices—institutions dedicated to care of dying people and staffed by highly skilled practitioners—could work in busy NHS hospitals with different priorities and lacking staff skilled in end-of-life care.</a:t>
            </a:r>
          </a:p>
          <a:p>
            <a:endParaRPr lang="en-US" sz="2000"/>
          </a:p>
          <a:p>
            <a:r>
              <a:rPr lang="en-US" sz="2000"/>
              <a:t>2. It was implemented with little or often no training, and consequently many of its actions were reduced to a “tick-box exercise” and a “one-size-fits-all solution” and became a target incentivized by money.</a:t>
            </a:r>
          </a:p>
          <a:p>
            <a:endParaRPr lang="en-US" sz="2000"/>
          </a:p>
          <a:p>
            <a:r>
              <a:rPr lang="en-US" sz="2000"/>
              <a:t>3. It severely lacked the research evidence that is expected in the adoption of any other new health technology</a:t>
            </a:r>
            <a:r>
              <a:rPr lang="en-US"/>
              <a:t>.</a:t>
            </a:r>
          </a:p>
        </p:txBody>
      </p:sp>
      <p:sp>
        <p:nvSpPr>
          <p:cNvPr id="4" name="Footer Placeholder 3">
            <a:extLst>
              <a:ext uri="{FF2B5EF4-FFF2-40B4-BE49-F238E27FC236}">
                <a16:creationId xmlns:a16="http://schemas.microsoft.com/office/drawing/2014/main" id="{9E911C59-EAE8-A6BB-7094-C358ADF139D1}"/>
              </a:ext>
            </a:extLst>
          </p:cNvPr>
          <p:cNvSpPr>
            <a:spLocks noGrp="1"/>
          </p:cNvSpPr>
          <p:nvPr>
            <p:ph type="ftr" sz="quarter" idx="11"/>
          </p:nvPr>
        </p:nvSpPr>
        <p:spPr/>
        <p:txBody>
          <a:bodyPr/>
          <a:lstStyle/>
          <a:p>
            <a:r>
              <a:rPr lang="en-GB">
                <a:latin typeface="Calibri" panose="020F0502020204030204" pitchFamily="34" charset="0"/>
                <a:cs typeface="Calibri" panose="020F0502020204030204" pitchFamily="34" charset="0"/>
              </a:rPr>
              <a:t>Arsmøde ”Palliation Over hækken” 23. marts 2023 </a:t>
            </a:r>
          </a:p>
          <a:p>
            <a:endParaRPr lang="en-GB"/>
          </a:p>
        </p:txBody>
      </p:sp>
      <p:sp>
        <p:nvSpPr>
          <p:cNvPr id="5" name="Slide Number Placeholder 4">
            <a:extLst>
              <a:ext uri="{FF2B5EF4-FFF2-40B4-BE49-F238E27FC236}">
                <a16:creationId xmlns:a16="http://schemas.microsoft.com/office/drawing/2014/main" id="{052802FF-E4E2-846C-5294-184AAB7A87A9}"/>
              </a:ext>
            </a:extLst>
          </p:cNvPr>
          <p:cNvSpPr>
            <a:spLocks noGrp="1"/>
          </p:cNvSpPr>
          <p:nvPr>
            <p:ph type="sldNum" sz="quarter" idx="12"/>
          </p:nvPr>
        </p:nvSpPr>
        <p:spPr/>
        <p:txBody>
          <a:bodyPr/>
          <a:lstStyle/>
          <a:p>
            <a:fld id="{E5E7EA0D-6364-2B4A-8E45-9A79CD741A72}" type="slidenum">
              <a:rPr lang="en-GB" smtClean="0"/>
              <a:t>13</a:t>
            </a:fld>
            <a:endParaRPr lang="en-GB"/>
          </a:p>
        </p:txBody>
      </p:sp>
      <p:sp>
        <p:nvSpPr>
          <p:cNvPr id="6" name="Text Placeholder 5">
            <a:extLst>
              <a:ext uri="{FF2B5EF4-FFF2-40B4-BE49-F238E27FC236}">
                <a16:creationId xmlns:a16="http://schemas.microsoft.com/office/drawing/2014/main" id="{DCA8766D-19D0-DF49-BDFA-90E3187B57B5}"/>
              </a:ext>
            </a:extLst>
          </p:cNvPr>
          <p:cNvSpPr>
            <a:spLocks noGrp="1"/>
          </p:cNvSpPr>
          <p:nvPr>
            <p:ph type="body" sz="quarter" idx="13"/>
          </p:nvPr>
        </p:nvSpPr>
        <p:spPr/>
        <p:txBody>
          <a:bodyPr>
            <a:normAutofit fontScale="85000" lnSpcReduction="10000"/>
          </a:bodyPr>
          <a:lstStyle/>
          <a:p>
            <a:endParaRPr lang="en-US"/>
          </a:p>
        </p:txBody>
      </p:sp>
    </p:spTree>
    <p:extLst>
      <p:ext uri="{BB962C8B-B14F-4D97-AF65-F5344CB8AC3E}">
        <p14:creationId xmlns:p14="http://schemas.microsoft.com/office/powerpoint/2010/main" val="1403508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itle 1">
            <a:extLst>
              <a:ext uri="{FF2B5EF4-FFF2-40B4-BE49-F238E27FC236}">
                <a16:creationId xmlns:a16="http://schemas.microsoft.com/office/drawing/2014/main" id="{FDB683CE-D74F-09CA-5633-E578056028D9}"/>
              </a:ext>
            </a:extLst>
          </p:cNvPr>
          <p:cNvSpPr>
            <a:spLocks noGrp="1"/>
          </p:cNvSpPr>
          <p:nvPr>
            <p:ph type="title"/>
          </p:nvPr>
        </p:nvSpPr>
        <p:spPr>
          <a:xfrm>
            <a:off x="543646" y="1356518"/>
            <a:ext cx="5264724" cy="730370"/>
          </a:xfrm>
        </p:spPr>
        <p:txBody>
          <a:bodyPr/>
          <a:lstStyle/>
          <a:p>
            <a:r>
              <a:rPr lang="en-US"/>
              <a:t>LCP</a:t>
            </a:r>
          </a:p>
        </p:txBody>
      </p:sp>
      <p:sp>
        <p:nvSpPr>
          <p:cNvPr id="4107" name="Footer Placeholder 3">
            <a:extLst>
              <a:ext uri="{FF2B5EF4-FFF2-40B4-BE49-F238E27FC236}">
                <a16:creationId xmlns:a16="http://schemas.microsoft.com/office/drawing/2014/main" id="{00759837-E2B0-0090-7D2A-6B872B8E33E8}"/>
              </a:ext>
            </a:extLst>
          </p:cNvPr>
          <p:cNvSpPr>
            <a:spLocks noGrp="1"/>
          </p:cNvSpPr>
          <p:nvPr>
            <p:ph type="ftr" sz="quarter" idx="11"/>
          </p:nvPr>
        </p:nvSpPr>
        <p:spPr>
          <a:xfrm>
            <a:off x="3094182" y="6454815"/>
            <a:ext cx="7906328" cy="365125"/>
          </a:xfrm>
        </p:spPr>
        <p:txBody>
          <a:bodyPr/>
          <a:lstStyle/>
          <a:p>
            <a:endParaRPr lang="en-GB"/>
          </a:p>
        </p:txBody>
      </p:sp>
      <p:sp>
        <p:nvSpPr>
          <p:cNvPr id="6" name="Slide Number Placeholder 5">
            <a:extLst>
              <a:ext uri="{FF2B5EF4-FFF2-40B4-BE49-F238E27FC236}">
                <a16:creationId xmlns:a16="http://schemas.microsoft.com/office/drawing/2014/main" id="{806CC3A6-751D-0304-35AE-D738DA6381D7}"/>
              </a:ext>
            </a:extLst>
          </p:cNvPr>
          <p:cNvSpPr>
            <a:spLocks noGrp="1"/>
          </p:cNvSpPr>
          <p:nvPr>
            <p:ph type="sldNum" sz="quarter" idx="12"/>
          </p:nvPr>
        </p:nvSpPr>
        <p:spPr>
          <a:xfrm>
            <a:off x="11050527" y="6454815"/>
            <a:ext cx="637672" cy="350144"/>
          </a:xfrm>
        </p:spPr>
        <p:txBody>
          <a:bodyPr anchor="t">
            <a:normAutofit/>
          </a:bodyPr>
          <a:lstStyle/>
          <a:p>
            <a:pPr>
              <a:spcAft>
                <a:spcPts val="600"/>
              </a:spcAft>
            </a:pPr>
            <a:fld id="{E5E7EA0D-6364-2B4A-8E45-9A79CD741A72}" type="slidenum">
              <a:rPr lang="en-GB" smtClean="0"/>
              <a:pPr>
                <a:spcAft>
                  <a:spcPts val="600"/>
                </a:spcAft>
              </a:pPr>
              <a:t>14</a:t>
            </a:fld>
            <a:endParaRPr lang="en-GB"/>
          </a:p>
        </p:txBody>
      </p:sp>
      <p:pic>
        <p:nvPicPr>
          <p:cNvPr id="4098" name="Picture 2" descr="Text&#10;&#10;Description automatically generated">
            <a:extLst>
              <a:ext uri="{FF2B5EF4-FFF2-40B4-BE49-F238E27FC236}">
                <a16:creationId xmlns:a16="http://schemas.microsoft.com/office/drawing/2014/main" id="{36D05D2F-0A0C-85FA-0E33-E153945C3E8A}"/>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tretch/>
        </p:blipFill>
        <p:spPr bwMode="auto">
          <a:xfrm>
            <a:off x="6651432" y="1200150"/>
            <a:ext cx="4845435" cy="4591050"/>
          </a:xfrm>
          <a:prstGeom prst="rect">
            <a:avLst/>
          </a:prstGeom>
          <a:solidFill>
            <a:srgbClr val="FFFFFF"/>
          </a:solidFill>
        </p:spPr>
      </p:pic>
      <p:sp>
        <p:nvSpPr>
          <p:cNvPr id="4109" name="Text Placeholder 6">
            <a:extLst>
              <a:ext uri="{FF2B5EF4-FFF2-40B4-BE49-F238E27FC236}">
                <a16:creationId xmlns:a16="http://schemas.microsoft.com/office/drawing/2014/main" id="{2136E239-67E4-DA5F-BA2D-EF04A0721226}"/>
              </a:ext>
            </a:extLst>
          </p:cNvPr>
          <p:cNvSpPr>
            <a:spLocks noGrp="1"/>
          </p:cNvSpPr>
          <p:nvPr>
            <p:ph type="body" sz="quarter" idx="14"/>
          </p:nvPr>
        </p:nvSpPr>
        <p:spPr>
          <a:xfrm>
            <a:off x="506413" y="320675"/>
            <a:ext cx="8323139" cy="306388"/>
          </a:xfrm>
        </p:spPr>
        <p:txBody>
          <a:bodyPr>
            <a:normAutofit fontScale="85000" lnSpcReduction="10000"/>
          </a:bodyPr>
          <a:lstStyle/>
          <a:p>
            <a:r>
              <a:rPr lang="en-US"/>
              <a:t>From values to principles</a:t>
            </a:r>
          </a:p>
        </p:txBody>
      </p:sp>
      <p:sp>
        <p:nvSpPr>
          <p:cNvPr id="8" name="Content Placeholder 7">
            <a:extLst>
              <a:ext uri="{FF2B5EF4-FFF2-40B4-BE49-F238E27FC236}">
                <a16:creationId xmlns:a16="http://schemas.microsoft.com/office/drawing/2014/main" id="{69A5FE31-1754-E3E8-331E-6005D93BC818}"/>
              </a:ext>
            </a:extLst>
          </p:cNvPr>
          <p:cNvSpPr>
            <a:spLocks noGrp="1"/>
          </p:cNvSpPr>
          <p:nvPr>
            <p:ph sz="half" idx="1"/>
          </p:nvPr>
        </p:nvSpPr>
        <p:spPr/>
        <p:txBody>
          <a:bodyPr/>
          <a:lstStyle/>
          <a:p>
            <a:pPr marL="342900" indent="-342900">
              <a:buFont typeface="Arial" panose="020B0604020202020204" pitchFamily="34" charset="0"/>
              <a:buChar char="•"/>
            </a:pPr>
            <a:r>
              <a:rPr lang="en-US" sz="2000" dirty="0"/>
              <a:t>Public reaction</a:t>
            </a:r>
          </a:p>
          <a:p>
            <a:pPr marL="342900" indent="-342900">
              <a:buFont typeface="Arial" panose="020B0604020202020204" pitchFamily="34" charset="0"/>
              <a:buChar char="•"/>
            </a:pPr>
            <a:r>
              <a:rPr lang="en-US" sz="2000" dirty="0"/>
              <a:t>Loss of public faith</a:t>
            </a:r>
          </a:p>
          <a:p>
            <a:pPr marL="342900" indent="-342900">
              <a:buFont typeface="Arial" panose="020B0604020202020204" pitchFamily="34" charset="0"/>
              <a:buChar char="•"/>
            </a:pPr>
            <a:r>
              <a:rPr lang="en-US" sz="2000" dirty="0"/>
              <a:t>Media ‘influence’</a:t>
            </a:r>
          </a:p>
          <a:p>
            <a:pPr marL="342900" indent="-342900">
              <a:buFont typeface="Arial" panose="020B0604020202020204" pitchFamily="34" charset="0"/>
              <a:buChar char="•"/>
            </a:pPr>
            <a:r>
              <a:rPr lang="en-US" sz="2000" dirty="0"/>
              <a:t>First negative publicity for palliative care</a:t>
            </a:r>
          </a:p>
          <a:p>
            <a:r>
              <a:rPr lang="en-US" sz="2000" dirty="0"/>
              <a:t>The review panel heard of many instances of patients being denied food and drink because they were on the ‘pathway’.</a:t>
            </a:r>
          </a:p>
          <a:p>
            <a:endParaRPr lang="en-US" sz="2000" dirty="0"/>
          </a:p>
          <a:p>
            <a:r>
              <a:rPr lang="en-US" sz="2000" dirty="0"/>
              <a:t>several newspapers reported ‘horror’ stories</a:t>
            </a:r>
          </a:p>
        </p:txBody>
      </p:sp>
    </p:spTree>
    <p:extLst>
      <p:ext uri="{BB962C8B-B14F-4D97-AF65-F5344CB8AC3E}">
        <p14:creationId xmlns:p14="http://schemas.microsoft.com/office/powerpoint/2010/main" val="2427881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7BA26-577E-1793-0C7A-2AC94323812E}"/>
              </a:ext>
            </a:extLst>
          </p:cNvPr>
          <p:cNvSpPr>
            <a:spLocks noGrp="1"/>
          </p:cNvSpPr>
          <p:nvPr>
            <p:ph type="title"/>
          </p:nvPr>
        </p:nvSpPr>
        <p:spPr/>
        <p:txBody>
          <a:bodyPr/>
          <a:lstStyle/>
          <a:p>
            <a:r>
              <a:rPr lang="en-US"/>
              <a:t>LCP</a:t>
            </a:r>
          </a:p>
        </p:txBody>
      </p:sp>
      <p:sp>
        <p:nvSpPr>
          <p:cNvPr id="3" name="Content Placeholder 2">
            <a:extLst>
              <a:ext uri="{FF2B5EF4-FFF2-40B4-BE49-F238E27FC236}">
                <a16:creationId xmlns:a16="http://schemas.microsoft.com/office/drawing/2014/main" id="{039B90EE-D2B7-2102-A600-C2B8AE301B3C}"/>
              </a:ext>
            </a:extLst>
          </p:cNvPr>
          <p:cNvSpPr>
            <a:spLocks noGrp="1"/>
          </p:cNvSpPr>
          <p:nvPr>
            <p:ph sz="half" idx="1"/>
          </p:nvPr>
        </p:nvSpPr>
        <p:spPr/>
        <p:txBody>
          <a:bodyPr>
            <a:normAutofit/>
          </a:bodyPr>
          <a:lstStyle/>
          <a:p>
            <a:r>
              <a:rPr lang="en-US" sz="2000" dirty="0"/>
              <a:t>Guidelines on end-of-life care do have a place</a:t>
            </a:r>
          </a:p>
          <a:p>
            <a:r>
              <a:rPr lang="en-US" sz="2000" dirty="0"/>
              <a:t>But they need to be based on high quality evidence</a:t>
            </a:r>
          </a:p>
          <a:p>
            <a:r>
              <a:rPr lang="en-US" sz="2000" dirty="0"/>
              <a:t>Should be introduced with training and regular audit</a:t>
            </a:r>
          </a:p>
          <a:p>
            <a:r>
              <a:rPr lang="en-US" sz="2000" dirty="0"/>
              <a:t>Should not be financially </a:t>
            </a:r>
            <a:r>
              <a:rPr lang="en-US" sz="2000" dirty="0" err="1"/>
              <a:t>incentivised</a:t>
            </a:r>
            <a:r>
              <a:rPr lang="en-US" sz="2000" dirty="0"/>
              <a:t>. </a:t>
            </a:r>
          </a:p>
          <a:p>
            <a:r>
              <a:rPr lang="en-US" sz="2000" dirty="0">
                <a:solidFill>
                  <a:srgbClr val="FF0000"/>
                </a:solidFill>
              </a:rPr>
              <a:t>Don't just read the guidance, and particularly do not just use the checklist. Engage your brains and your hearts, read and implement evidence-based guidelines, and that is what will improve care.</a:t>
            </a:r>
          </a:p>
        </p:txBody>
      </p:sp>
      <p:sp>
        <p:nvSpPr>
          <p:cNvPr id="4" name="Footer Placeholder 3">
            <a:extLst>
              <a:ext uri="{FF2B5EF4-FFF2-40B4-BE49-F238E27FC236}">
                <a16:creationId xmlns:a16="http://schemas.microsoft.com/office/drawing/2014/main" id="{0C976ADD-8BF3-8ED4-CE46-0025BC03FF5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F3D0B72-D69F-A698-40F6-EB7B9528FD29}"/>
              </a:ext>
            </a:extLst>
          </p:cNvPr>
          <p:cNvSpPr>
            <a:spLocks noGrp="1"/>
          </p:cNvSpPr>
          <p:nvPr>
            <p:ph type="sldNum" sz="quarter" idx="12"/>
          </p:nvPr>
        </p:nvSpPr>
        <p:spPr/>
        <p:txBody>
          <a:bodyPr/>
          <a:lstStyle/>
          <a:p>
            <a:fld id="{E5E7EA0D-6364-2B4A-8E45-9A79CD741A72}" type="slidenum">
              <a:rPr lang="en-GB" smtClean="0"/>
              <a:t>15</a:t>
            </a:fld>
            <a:endParaRPr lang="en-GB"/>
          </a:p>
        </p:txBody>
      </p:sp>
      <p:sp>
        <p:nvSpPr>
          <p:cNvPr id="7" name="Text Placeholder 6">
            <a:extLst>
              <a:ext uri="{FF2B5EF4-FFF2-40B4-BE49-F238E27FC236}">
                <a16:creationId xmlns:a16="http://schemas.microsoft.com/office/drawing/2014/main" id="{1225239C-7103-6266-C0A9-0DD736F26F0C}"/>
              </a:ext>
            </a:extLst>
          </p:cNvPr>
          <p:cNvSpPr>
            <a:spLocks noGrp="1"/>
          </p:cNvSpPr>
          <p:nvPr>
            <p:ph type="body" sz="quarter" idx="14"/>
          </p:nvPr>
        </p:nvSpPr>
        <p:spPr/>
        <p:txBody>
          <a:bodyPr>
            <a:normAutofit fontScale="85000" lnSpcReduction="10000"/>
          </a:bodyPr>
          <a:lstStyle/>
          <a:p>
            <a:r>
              <a:rPr lang="en-US"/>
              <a:t>From values to principles</a:t>
            </a:r>
          </a:p>
        </p:txBody>
      </p:sp>
      <p:pic>
        <p:nvPicPr>
          <p:cNvPr id="8" name="Picture 4">
            <a:extLst>
              <a:ext uri="{FF2B5EF4-FFF2-40B4-BE49-F238E27FC236}">
                <a16:creationId xmlns:a16="http://schemas.microsoft.com/office/drawing/2014/main" id="{CEC28E2F-66AC-7661-76C0-19620DB2BD2E}"/>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18821" b="1882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980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8F7900-DA3E-7E35-90B7-84E5DBD07B2C}"/>
              </a:ext>
            </a:extLst>
          </p:cNvPr>
          <p:cNvSpPr>
            <a:spLocks noGrp="1"/>
          </p:cNvSpPr>
          <p:nvPr>
            <p:ph type="title"/>
          </p:nvPr>
        </p:nvSpPr>
        <p:spPr/>
        <p:txBody>
          <a:bodyPr/>
          <a:lstStyle/>
          <a:p>
            <a:r>
              <a:rPr lang="en-US"/>
              <a:t>AREA model</a:t>
            </a:r>
          </a:p>
        </p:txBody>
      </p:sp>
      <p:graphicFrame>
        <p:nvGraphicFramePr>
          <p:cNvPr id="6" name="Diagram 5">
            <a:extLst>
              <a:ext uri="{FF2B5EF4-FFF2-40B4-BE49-F238E27FC236}">
                <a16:creationId xmlns:a16="http://schemas.microsoft.com/office/drawing/2014/main" id="{0957DBA0-768F-9B81-D96E-11B704805A53}"/>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2852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B7FC5E2-5D85-CD9B-6517-B065C1BD4A0F}"/>
              </a:ext>
            </a:extLst>
          </p:cNvPr>
          <p:cNvSpPr>
            <a:spLocks noGrp="1"/>
          </p:cNvSpPr>
          <p:nvPr>
            <p:ph type="title"/>
          </p:nvPr>
        </p:nvSpPr>
        <p:spPr>
          <a:xfrm>
            <a:off x="506702" y="1079431"/>
            <a:ext cx="8562347" cy="2143454"/>
          </a:xfrm>
        </p:spPr>
        <p:txBody>
          <a:bodyPr/>
          <a:lstStyle/>
          <a:p>
            <a:r>
              <a:rPr lang="en-US" sz="3200"/>
              <a:t>I was thirsty and you gave me to drink (Matthew 25:35)</a:t>
            </a:r>
            <a:br>
              <a:rPr lang="en-US" sz="3200"/>
            </a:br>
            <a:br>
              <a:rPr lang="en-US" sz="3200"/>
            </a:br>
            <a:r>
              <a:rPr lang="en-US" sz="3200"/>
              <a:t>J</a:t>
            </a:r>
            <a:r>
              <a:rPr lang="da-DK" sz="3200"/>
              <a:t>eg var tørstig, og du gav mig noget at drikke</a:t>
            </a:r>
            <a:endParaRPr lang="en-US" sz="3200"/>
          </a:p>
        </p:txBody>
      </p:sp>
      <p:sp>
        <p:nvSpPr>
          <p:cNvPr id="4" name="Footer Placeholder 3">
            <a:extLst>
              <a:ext uri="{FF2B5EF4-FFF2-40B4-BE49-F238E27FC236}">
                <a16:creationId xmlns:a16="http://schemas.microsoft.com/office/drawing/2014/main" id="{F3C04E2A-FC7D-AE79-2CC3-BBE9AC297F7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DC72BD-1F5F-E74B-CF5F-61A2B328A3BB}"/>
              </a:ext>
            </a:extLst>
          </p:cNvPr>
          <p:cNvSpPr>
            <a:spLocks noGrp="1"/>
          </p:cNvSpPr>
          <p:nvPr>
            <p:ph type="sldNum" sz="quarter" idx="12"/>
          </p:nvPr>
        </p:nvSpPr>
        <p:spPr/>
        <p:txBody>
          <a:bodyPr/>
          <a:lstStyle/>
          <a:p>
            <a:fld id="{E5E7EA0D-6364-2B4A-8E45-9A79CD741A72}" type="slidenum">
              <a:rPr lang="en-GB" smtClean="0"/>
              <a:t>17</a:t>
            </a:fld>
            <a:endParaRPr lang="en-GB"/>
          </a:p>
        </p:txBody>
      </p:sp>
      <p:sp>
        <p:nvSpPr>
          <p:cNvPr id="9" name="Text Placeholder 8">
            <a:extLst>
              <a:ext uri="{FF2B5EF4-FFF2-40B4-BE49-F238E27FC236}">
                <a16:creationId xmlns:a16="http://schemas.microsoft.com/office/drawing/2014/main" id="{2FF59C95-A49D-D5CC-16B8-FC39179258AC}"/>
              </a:ext>
            </a:extLst>
          </p:cNvPr>
          <p:cNvSpPr>
            <a:spLocks noGrp="1"/>
          </p:cNvSpPr>
          <p:nvPr>
            <p:ph type="body" sz="quarter" idx="13"/>
          </p:nvPr>
        </p:nvSpPr>
        <p:spPr/>
        <p:txBody>
          <a:bodyPr>
            <a:normAutofit fontScale="85000" lnSpcReduction="10000"/>
          </a:bodyPr>
          <a:lstStyle/>
          <a:p>
            <a:r>
              <a:rPr lang="en-US"/>
              <a:t>From values to principles</a:t>
            </a:r>
          </a:p>
        </p:txBody>
      </p:sp>
      <p:sp>
        <p:nvSpPr>
          <p:cNvPr id="10" name="TextBox 9">
            <a:extLst>
              <a:ext uri="{FF2B5EF4-FFF2-40B4-BE49-F238E27FC236}">
                <a16:creationId xmlns:a16="http://schemas.microsoft.com/office/drawing/2014/main" id="{79BE4A76-E5CE-030E-6F3D-58DA10677803}"/>
              </a:ext>
            </a:extLst>
          </p:cNvPr>
          <p:cNvSpPr txBox="1"/>
          <p:nvPr/>
        </p:nvSpPr>
        <p:spPr>
          <a:xfrm>
            <a:off x="2203554" y="4137285"/>
            <a:ext cx="7075357"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96391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359596-453B-68ED-4F02-934D9FE58F96}"/>
              </a:ext>
            </a:extLst>
          </p:cNvPr>
          <p:cNvSpPr>
            <a:spLocks noGrp="1"/>
          </p:cNvSpPr>
          <p:nvPr>
            <p:ph type="title"/>
          </p:nvPr>
        </p:nvSpPr>
        <p:spPr/>
        <p:txBody>
          <a:bodyPr/>
          <a:lstStyle/>
          <a:p>
            <a:r>
              <a:rPr lang="en-US"/>
              <a:t>Three questions</a:t>
            </a:r>
          </a:p>
        </p:txBody>
      </p:sp>
      <p:sp>
        <p:nvSpPr>
          <p:cNvPr id="3" name="Text Placeholder 2">
            <a:extLst>
              <a:ext uri="{FF2B5EF4-FFF2-40B4-BE49-F238E27FC236}">
                <a16:creationId xmlns:a16="http://schemas.microsoft.com/office/drawing/2014/main" id="{579FFECB-DE63-9A7E-B15A-73CD9AB71B11}"/>
              </a:ext>
            </a:extLst>
          </p:cNvPr>
          <p:cNvSpPr>
            <a:spLocks noGrp="1"/>
          </p:cNvSpPr>
          <p:nvPr>
            <p:ph idx="1"/>
          </p:nvPr>
        </p:nvSpPr>
        <p:spPr/>
        <p:txBody>
          <a:bodyPr>
            <a:normAutofit/>
          </a:bodyPr>
          <a:lstStyle/>
          <a:p>
            <a:r>
              <a:rPr lang="en-US"/>
              <a:t>Could this ever happen in your place of work?</a:t>
            </a:r>
          </a:p>
          <a:p>
            <a:r>
              <a:rPr lang="en-US"/>
              <a:t>How have you learned what you have learned – why is it obvious (</a:t>
            </a:r>
            <a:r>
              <a:rPr lang="da-DK">
                <a:effectLst/>
              </a:rPr>
              <a:t>indlysende) ?</a:t>
            </a:r>
          </a:p>
          <a:p>
            <a:r>
              <a:rPr lang="da-DK">
                <a:effectLst/>
              </a:rPr>
              <a:t>How </a:t>
            </a:r>
            <a:r>
              <a:rPr lang="da-DK" err="1">
                <a:effectLst/>
              </a:rPr>
              <a:t>would</a:t>
            </a:r>
            <a:r>
              <a:rPr lang="da-DK">
                <a:effectLst/>
              </a:rPr>
              <a:t> </a:t>
            </a:r>
            <a:r>
              <a:rPr lang="da-DK" err="1">
                <a:effectLst/>
              </a:rPr>
              <a:t>you</a:t>
            </a:r>
            <a:r>
              <a:rPr lang="da-DK">
                <a:effectLst/>
              </a:rPr>
              <a:t> </a:t>
            </a:r>
            <a:r>
              <a:rPr lang="da-DK" err="1">
                <a:effectLst/>
              </a:rPr>
              <a:t>make</a:t>
            </a:r>
            <a:r>
              <a:rPr lang="da-DK">
                <a:effectLst/>
              </a:rPr>
              <a:t> it </a:t>
            </a:r>
            <a:r>
              <a:rPr lang="da-DK" err="1">
                <a:effectLst/>
              </a:rPr>
              <a:t>obvious</a:t>
            </a:r>
            <a:r>
              <a:rPr lang="da-DK">
                <a:effectLst/>
              </a:rPr>
              <a:t> to </a:t>
            </a:r>
            <a:r>
              <a:rPr lang="da-DK" err="1">
                <a:effectLst/>
              </a:rPr>
              <a:t>someone</a:t>
            </a:r>
            <a:r>
              <a:rPr lang="da-DK">
                <a:effectLst/>
              </a:rPr>
              <a:t> </a:t>
            </a:r>
            <a:r>
              <a:rPr lang="da-DK" err="1">
                <a:effectLst/>
              </a:rPr>
              <a:t>who</a:t>
            </a:r>
            <a:r>
              <a:rPr lang="da-DK">
                <a:effectLst/>
              </a:rPr>
              <a:t> </a:t>
            </a:r>
            <a:r>
              <a:rPr lang="da-DK" err="1">
                <a:effectLst/>
              </a:rPr>
              <a:t>couldn’t</a:t>
            </a:r>
            <a:r>
              <a:rPr lang="da-DK">
                <a:effectLst/>
              </a:rPr>
              <a:t> </a:t>
            </a:r>
            <a:r>
              <a:rPr lang="da-DK" err="1">
                <a:effectLst/>
              </a:rPr>
              <a:t>see</a:t>
            </a:r>
            <a:r>
              <a:rPr lang="da-DK">
                <a:effectLst/>
              </a:rPr>
              <a:t> it?</a:t>
            </a:r>
            <a:br>
              <a:rPr lang="da-DK">
                <a:effectLst/>
              </a:rPr>
            </a:br>
            <a:endParaRPr lang="da-DK">
              <a:effectLst/>
            </a:endParaRPr>
          </a:p>
          <a:p>
            <a:endParaRPr lang="en-US"/>
          </a:p>
        </p:txBody>
      </p:sp>
      <p:pic>
        <p:nvPicPr>
          <p:cNvPr id="6" name="Picture 5" descr="Glass of water on white background">
            <a:extLst>
              <a:ext uri="{FF2B5EF4-FFF2-40B4-BE49-F238E27FC236}">
                <a16:creationId xmlns:a16="http://schemas.microsoft.com/office/drawing/2014/main" id="{C2DC3943-F92A-D967-217F-C45C855E867E}"/>
              </a:ext>
            </a:extLst>
          </p:cNvPr>
          <p:cNvPicPr>
            <a:picLocks noChangeAspect="1"/>
          </p:cNvPicPr>
          <p:nvPr/>
        </p:nvPicPr>
        <p:blipFill>
          <a:blip r:embed="rId2"/>
          <a:stretch>
            <a:fillRect/>
          </a:stretch>
        </p:blipFill>
        <p:spPr>
          <a:xfrm>
            <a:off x="9061128" y="3751729"/>
            <a:ext cx="2813552" cy="2741146"/>
          </a:xfrm>
          <a:prstGeom prst="rect">
            <a:avLst/>
          </a:prstGeom>
        </p:spPr>
      </p:pic>
    </p:spTree>
    <p:extLst>
      <p:ext uri="{BB962C8B-B14F-4D97-AF65-F5344CB8AC3E}">
        <p14:creationId xmlns:p14="http://schemas.microsoft.com/office/powerpoint/2010/main" val="940603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B702-E8F4-B5DF-C133-EE2F00AEC7FF}"/>
              </a:ext>
            </a:extLst>
          </p:cNvPr>
          <p:cNvSpPr>
            <a:spLocks noGrp="1"/>
          </p:cNvSpPr>
          <p:nvPr>
            <p:ph type="title"/>
          </p:nvPr>
        </p:nvSpPr>
        <p:spPr/>
        <p:txBody>
          <a:bodyPr/>
          <a:lstStyle/>
          <a:p>
            <a:r>
              <a:rPr lang="en-US"/>
              <a:t>Death systems: Lancet Commission on the Value of Death. (2022)</a:t>
            </a:r>
          </a:p>
        </p:txBody>
      </p:sp>
      <p:sp>
        <p:nvSpPr>
          <p:cNvPr id="3" name="Content Placeholder 2">
            <a:extLst>
              <a:ext uri="{FF2B5EF4-FFF2-40B4-BE49-F238E27FC236}">
                <a16:creationId xmlns:a16="http://schemas.microsoft.com/office/drawing/2014/main" id="{9C8A7788-45C1-BFC1-51D9-ED903AB90490}"/>
              </a:ext>
            </a:extLst>
          </p:cNvPr>
          <p:cNvSpPr>
            <a:spLocks noGrp="1"/>
          </p:cNvSpPr>
          <p:nvPr>
            <p:ph sz="half" idx="1"/>
          </p:nvPr>
        </p:nvSpPr>
        <p:spPr/>
        <p:txBody>
          <a:bodyPr>
            <a:normAutofit fontScale="92500" lnSpcReduction="10000"/>
          </a:bodyPr>
          <a:lstStyle/>
          <a:p>
            <a:pPr algn="l"/>
            <a:r>
              <a:rPr lang="en-GB" b="0" i="0">
                <a:solidFill>
                  <a:srgbClr val="505050"/>
                </a:solidFill>
                <a:effectLst/>
                <a:latin typeface="Source Sans Pro" panose="020B0503030403020204" pitchFamily="34" charset="0"/>
              </a:rPr>
              <a:t>Robert </a:t>
            </a:r>
            <a:r>
              <a:rPr lang="en-GB" b="0" i="0" err="1">
                <a:solidFill>
                  <a:srgbClr val="505050"/>
                </a:solidFill>
                <a:effectLst/>
                <a:latin typeface="Source Sans Pro" panose="020B0503030403020204" pitchFamily="34" charset="0"/>
              </a:rPr>
              <a:t>Kastenbaum</a:t>
            </a:r>
            <a:r>
              <a:rPr lang="en-GB" b="0" i="0">
                <a:solidFill>
                  <a:srgbClr val="505050"/>
                </a:solidFill>
                <a:effectLst/>
                <a:latin typeface="Source Sans Pro" panose="020B0503030403020204" pitchFamily="34" charset="0"/>
              </a:rPr>
              <a:t>: Defined Death Systems as:</a:t>
            </a:r>
          </a:p>
          <a:p>
            <a:pPr algn="l"/>
            <a:r>
              <a:rPr lang="en-GB">
                <a:solidFill>
                  <a:srgbClr val="505050"/>
                </a:solidFill>
                <a:latin typeface="Source Sans Pro" panose="020B0503030403020204" pitchFamily="34" charset="0"/>
              </a:rPr>
              <a:t>‘</a:t>
            </a:r>
            <a:r>
              <a:rPr lang="en-GB" b="0" i="0">
                <a:solidFill>
                  <a:srgbClr val="505050"/>
                </a:solidFill>
                <a:effectLst/>
                <a:latin typeface="Source Sans Pro" panose="020B0503030403020204" pitchFamily="34" charset="0"/>
              </a:rPr>
              <a:t>interpersonal, socio-physical and symbolic networks through which an individual's relationship to mortality is mediated by society’</a:t>
            </a:r>
          </a:p>
          <a:p>
            <a:r>
              <a:rPr lang="en-GB" b="0" i="0">
                <a:solidFill>
                  <a:srgbClr val="505050"/>
                </a:solidFill>
                <a:effectLst/>
                <a:latin typeface="Source Sans Pro" panose="020B0503030403020204" pitchFamily="34" charset="0"/>
              </a:rPr>
              <a:t> Death systems are the means by which death and dying are understood, regulated, and managed.</a:t>
            </a:r>
          </a:p>
        </p:txBody>
      </p:sp>
      <p:sp>
        <p:nvSpPr>
          <p:cNvPr id="4" name="Footer Placeholder 3">
            <a:extLst>
              <a:ext uri="{FF2B5EF4-FFF2-40B4-BE49-F238E27FC236}">
                <a16:creationId xmlns:a16="http://schemas.microsoft.com/office/drawing/2014/main" id="{F0972D7D-E1DD-875D-23BB-55B36F39972A}"/>
              </a:ext>
            </a:extLst>
          </p:cNvPr>
          <p:cNvSpPr>
            <a:spLocks noGrp="1"/>
          </p:cNvSpPr>
          <p:nvPr>
            <p:ph type="ftr" sz="quarter" idx="11"/>
          </p:nvPr>
        </p:nvSpPr>
        <p:spPr/>
        <p:txBody>
          <a:bodyPr/>
          <a:lstStyle/>
          <a:p>
            <a:r>
              <a:rPr lang="en-GB">
                <a:latin typeface="Calibri" panose="020F0502020204030204" pitchFamily="34" charset="0"/>
                <a:cs typeface="Calibri" panose="020F0502020204030204" pitchFamily="34" charset="0"/>
              </a:rPr>
              <a:t>Arsmøde ”Palliation Over hækken” 23. marts 2023 </a:t>
            </a:r>
          </a:p>
          <a:p>
            <a:endParaRPr lang="en-GB"/>
          </a:p>
        </p:txBody>
      </p:sp>
      <p:sp>
        <p:nvSpPr>
          <p:cNvPr id="5" name="Slide Number Placeholder 4">
            <a:extLst>
              <a:ext uri="{FF2B5EF4-FFF2-40B4-BE49-F238E27FC236}">
                <a16:creationId xmlns:a16="http://schemas.microsoft.com/office/drawing/2014/main" id="{738C9051-546A-93A9-B8C0-F30DF2C5D999}"/>
              </a:ext>
            </a:extLst>
          </p:cNvPr>
          <p:cNvSpPr>
            <a:spLocks noGrp="1"/>
          </p:cNvSpPr>
          <p:nvPr>
            <p:ph type="sldNum" sz="quarter" idx="12"/>
          </p:nvPr>
        </p:nvSpPr>
        <p:spPr/>
        <p:txBody>
          <a:bodyPr/>
          <a:lstStyle/>
          <a:p>
            <a:fld id="{E5E7EA0D-6364-2B4A-8E45-9A79CD741A72}" type="slidenum">
              <a:rPr lang="en-GB" smtClean="0"/>
              <a:t>19</a:t>
            </a:fld>
            <a:endParaRPr lang="en-GB"/>
          </a:p>
        </p:txBody>
      </p:sp>
      <p:sp>
        <p:nvSpPr>
          <p:cNvPr id="7" name="Content Placeholder 6">
            <a:extLst>
              <a:ext uri="{FF2B5EF4-FFF2-40B4-BE49-F238E27FC236}">
                <a16:creationId xmlns:a16="http://schemas.microsoft.com/office/drawing/2014/main" id="{0C9026B8-8F07-C8C4-50F8-F017F758ACA1}"/>
              </a:ext>
            </a:extLst>
          </p:cNvPr>
          <p:cNvSpPr>
            <a:spLocks noGrp="1"/>
          </p:cNvSpPr>
          <p:nvPr>
            <p:ph sz="half" idx="13"/>
          </p:nvPr>
        </p:nvSpPr>
        <p:spPr>
          <a:xfrm>
            <a:off x="6187763" y="2086888"/>
            <a:ext cx="5181600" cy="3826164"/>
          </a:xfrm>
        </p:spPr>
        <p:txBody>
          <a:bodyPr>
            <a:normAutofit fontScale="62500" lnSpcReduction="20000"/>
          </a:bodyPr>
          <a:lstStyle/>
          <a:p>
            <a:pPr algn="l"/>
            <a:r>
              <a:rPr lang="en-GB" b="1" i="0" dirty="0">
                <a:solidFill>
                  <a:srgbClr val="000000"/>
                </a:solidFill>
                <a:effectLst/>
                <a:latin typeface="Source Sans Pro" panose="020B0503030403020204" pitchFamily="34" charset="0"/>
              </a:rPr>
              <a:t>Warning and predicting death</a:t>
            </a:r>
            <a:endParaRPr lang="en-GB" b="0" i="0" dirty="0">
              <a:solidFill>
                <a:srgbClr val="505050"/>
              </a:solidFill>
              <a:effectLst/>
              <a:latin typeface="Source Sans Pro" panose="020B0503030403020204" pitchFamily="34" charset="0"/>
            </a:endParaRPr>
          </a:p>
          <a:p>
            <a:pPr algn="l"/>
            <a:r>
              <a:rPr lang="en-GB" b="1" i="0" dirty="0">
                <a:solidFill>
                  <a:srgbClr val="000000"/>
                </a:solidFill>
                <a:effectLst/>
                <a:latin typeface="Source Sans Pro" panose="020B0503030403020204" pitchFamily="34" charset="0"/>
              </a:rPr>
              <a:t>Preventing death</a:t>
            </a:r>
            <a:endParaRPr lang="en-GB" b="0" i="0" dirty="0">
              <a:solidFill>
                <a:srgbClr val="505050"/>
              </a:solidFill>
              <a:effectLst/>
              <a:latin typeface="Source Sans Pro" panose="020B0503030403020204" pitchFamily="34" charset="0"/>
            </a:endParaRPr>
          </a:p>
          <a:p>
            <a:pPr algn="l"/>
            <a:r>
              <a:rPr lang="en-GB" b="1" i="0" dirty="0">
                <a:solidFill>
                  <a:srgbClr val="000000"/>
                </a:solidFill>
                <a:effectLst/>
                <a:latin typeface="Source Sans Pro" panose="020B0503030403020204" pitchFamily="34" charset="0"/>
              </a:rPr>
              <a:t>Caring for dying people</a:t>
            </a:r>
            <a:endParaRPr lang="en-GB" b="0" i="0" dirty="0">
              <a:solidFill>
                <a:srgbClr val="505050"/>
              </a:solidFill>
              <a:effectLst/>
              <a:latin typeface="Source Sans Pro" panose="020B0503030403020204" pitchFamily="34" charset="0"/>
            </a:endParaRPr>
          </a:p>
          <a:p>
            <a:pPr algn="l"/>
            <a:r>
              <a:rPr lang="en-GB" b="1" i="0" dirty="0">
                <a:solidFill>
                  <a:srgbClr val="000000"/>
                </a:solidFill>
                <a:effectLst/>
                <a:latin typeface="Source Sans Pro" panose="020B0503030403020204" pitchFamily="34" charset="0"/>
              </a:rPr>
              <a:t>Disposing of dead people</a:t>
            </a:r>
            <a:endParaRPr lang="en-GB" b="0" i="0" dirty="0">
              <a:solidFill>
                <a:srgbClr val="505050"/>
              </a:solidFill>
              <a:effectLst/>
              <a:latin typeface="Source Sans Pro" panose="020B0503030403020204" pitchFamily="34" charset="0"/>
            </a:endParaRPr>
          </a:p>
          <a:p>
            <a:pPr algn="l"/>
            <a:r>
              <a:rPr lang="en-GB" b="1" i="0" dirty="0">
                <a:solidFill>
                  <a:srgbClr val="000000"/>
                </a:solidFill>
                <a:effectLst/>
                <a:latin typeface="Source Sans Pro" panose="020B0503030403020204" pitchFamily="34" charset="0"/>
              </a:rPr>
              <a:t>Social consolidation after death</a:t>
            </a:r>
            <a:endParaRPr lang="en-GB" b="0" i="0" dirty="0">
              <a:solidFill>
                <a:srgbClr val="505050"/>
              </a:solidFill>
              <a:effectLst/>
              <a:latin typeface="Source Sans Pro" panose="020B0503030403020204" pitchFamily="34" charset="0"/>
            </a:endParaRPr>
          </a:p>
          <a:p>
            <a:pPr algn="l"/>
            <a:r>
              <a:rPr lang="en-GB" b="1" i="0" dirty="0">
                <a:solidFill>
                  <a:srgbClr val="000000"/>
                </a:solidFill>
                <a:effectLst/>
                <a:latin typeface="Source Sans Pro" panose="020B0503030403020204" pitchFamily="34" charset="0"/>
              </a:rPr>
              <a:t>Making sense of death</a:t>
            </a:r>
            <a:endParaRPr lang="en-GB" b="0" i="0" dirty="0">
              <a:solidFill>
                <a:srgbClr val="505050"/>
              </a:solidFill>
              <a:effectLst/>
              <a:latin typeface="Source Sans Pro" panose="020B0503030403020204" pitchFamily="34" charset="0"/>
            </a:endParaRPr>
          </a:p>
          <a:p>
            <a:pPr algn="l"/>
            <a:r>
              <a:rPr lang="en-GB" b="1" i="0" dirty="0">
                <a:solidFill>
                  <a:srgbClr val="000000"/>
                </a:solidFill>
                <a:effectLst/>
                <a:latin typeface="Source Sans Pro" panose="020B0503030403020204" pitchFamily="34" charset="0"/>
              </a:rPr>
              <a:t>Killing</a:t>
            </a:r>
            <a:endParaRPr lang="en-GB" b="0" i="0" dirty="0">
              <a:solidFill>
                <a:srgbClr val="505050"/>
              </a:solidFill>
              <a:effectLst/>
              <a:latin typeface="Source Sans Pro" panose="020B0503030403020204" pitchFamily="34" charset="0"/>
            </a:endParaRPr>
          </a:p>
          <a:p>
            <a:r>
              <a:rPr lang="en-GB" b="0" i="0" dirty="0">
                <a:solidFill>
                  <a:srgbClr val="505050"/>
                </a:solidFill>
                <a:effectLst/>
                <a:latin typeface="Source Sans Pro" panose="020B0503030403020204" pitchFamily="34" charset="0"/>
              </a:rPr>
              <a:t>The increased number of deaths in hospital means that ever fewer people have witnessed or managed a death at home. This lack of experience and confidence causes a positive feedback loop that reinforces a dependence on institutional care of the dying.</a:t>
            </a:r>
            <a:endParaRPr lang="en-US" dirty="0"/>
          </a:p>
        </p:txBody>
      </p:sp>
      <p:sp>
        <p:nvSpPr>
          <p:cNvPr id="8" name="Text Placeholder 7">
            <a:extLst>
              <a:ext uri="{FF2B5EF4-FFF2-40B4-BE49-F238E27FC236}">
                <a16:creationId xmlns:a16="http://schemas.microsoft.com/office/drawing/2014/main" id="{9AD5B248-5609-2A53-97A6-4B7BF326F28E}"/>
              </a:ext>
            </a:extLst>
          </p:cNvPr>
          <p:cNvSpPr>
            <a:spLocks noGrp="1"/>
          </p:cNvSpPr>
          <p:nvPr>
            <p:ph type="body" sz="quarter" idx="14"/>
          </p:nvPr>
        </p:nvSpPr>
        <p:spPr/>
        <p:txBody>
          <a:bodyPr>
            <a:normAutofit fontScale="85000" lnSpcReduction="10000"/>
          </a:bodyPr>
          <a:lstStyle/>
          <a:p>
            <a:r>
              <a:rPr lang="en-US"/>
              <a:t>From values to principles</a:t>
            </a:r>
          </a:p>
        </p:txBody>
      </p:sp>
    </p:spTree>
    <p:extLst>
      <p:ext uri="{BB962C8B-B14F-4D97-AF65-F5344CB8AC3E}">
        <p14:creationId xmlns:p14="http://schemas.microsoft.com/office/powerpoint/2010/main" val="4050236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AB629-6883-789C-EEAA-088AC5BA3391}"/>
              </a:ext>
            </a:extLst>
          </p:cNvPr>
          <p:cNvSpPr>
            <a:spLocks noGrp="1"/>
          </p:cNvSpPr>
          <p:nvPr>
            <p:ph type="title"/>
          </p:nvPr>
        </p:nvSpPr>
        <p:spPr/>
        <p:txBody>
          <a:bodyPr/>
          <a:lstStyle/>
          <a:p>
            <a:r>
              <a:rPr lang="en-US"/>
              <a:t>Introduction</a:t>
            </a:r>
          </a:p>
        </p:txBody>
      </p:sp>
      <p:sp>
        <p:nvSpPr>
          <p:cNvPr id="3" name="Content Placeholder 2">
            <a:extLst>
              <a:ext uri="{FF2B5EF4-FFF2-40B4-BE49-F238E27FC236}">
                <a16:creationId xmlns:a16="http://schemas.microsoft.com/office/drawing/2014/main" id="{5DD9BAE4-8D5B-3187-243A-5D1BCFC9E9DB}"/>
              </a:ext>
            </a:extLst>
          </p:cNvPr>
          <p:cNvSpPr>
            <a:spLocks noGrp="1"/>
          </p:cNvSpPr>
          <p:nvPr>
            <p:ph idx="1"/>
          </p:nvPr>
        </p:nvSpPr>
        <p:spPr/>
        <p:txBody>
          <a:bodyPr/>
          <a:lstStyle/>
          <a:p>
            <a:pPr marL="342900" indent="-342900">
              <a:buAutoNum type="arabicPeriod"/>
            </a:pPr>
            <a:r>
              <a:rPr lang="en-US" sz="2400" dirty="0"/>
              <a:t>The ambition of palliative care</a:t>
            </a:r>
          </a:p>
          <a:p>
            <a:pPr marL="342900" indent="-342900">
              <a:buAutoNum type="arabicPeriod"/>
            </a:pPr>
            <a:r>
              <a:rPr lang="en-US" sz="2400" dirty="0"/>
              <a:t>Thinking through the challenges</a:t>
            </a:r>
          </a:p>
          <a:p>
            <a:pPr marL="342900" indent="-342900">
              <a:buAutoNum type="arabicPeriod"/>
            </a:pPr>
            <a:r>
              <a:rPr lang="en-US" sz="2400" dirty="0"/>
              <a:t>Lessons from the Liverpool Care Pathway</a:t>
            </a:r>
          </a:p>
          <a:p>
            <a:pPr marL="342900" indent="-342900">
              <a:buAutoNum type="arabicPeriod"/>
            </a:pPr>
            <a:r>
              <a:rPr lang="en-US" sz="2400" dirty="0"/>
              <a:t>I was thirsty and you gave me to drink –</a:t>
            </a:r>
          </a:p>
          <a:p>
            <a:pPr marL="933450" lvl="3" indent="-342900"/>
            <a:r>
              <a:rPr lang="en-US" sz="2200" dirty="0"/>
              <a:t>Reflecting on ethics and values</a:t>
            </a:r>
          </a:p>
          <a:p>
            <a:pPr marL="342900" indent="-342900">
              <a:buAutoNum type="arabicPeriod"/>
            </a:pPr>
            <a:r>
              <a:rPr lang="en-US" sz="2400" dirty="0"/>
              <a:t>Systems approach</a:t>
            </a:r>
          </a:p>
          <a:p>
            <a:pPr lvl="1"/>
            <a:r>
              <a:rPr lang="en-US" sz="2000" dirty="0"/>
              <a:t>Where is palliative care in all of this?</a:t>
            </a:r>
          </a:p>
          <a:p>
            <a:pPr marL="342900" indent="-342900">
              <a:buAutoNum type="arabicPeriod"/>
            </a:pPr>
            <a:r>
              <a:rPr lang="en-US" sz="2400" dirty="0"/>
              <a:t>Questions</a:t>
            </a:r>
          </a:p>
        </p:txBody>
      </p:sp>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r>
              <a:rPr lang="en-GB" sz="1800" err="1">
                <a:effectLst/>
                <a:latin typeface="Calibri" panose="020F0502020204030204" pitchFamily="34" charset="0"/>
                <a:cs typeface="Calibri" panose="020F0502020204030204" pitchFamily="34" charset="0"/>
              </a:rPr>
              <a:t>Arsmøde</a:t>
            </a:r>
            <a:r>
              <a:rPr lang="en-GB" sz="1800">
                <a:effectLst/>
                <a:latin typeface="Calibri" panose="020F0502020204030204" pitchFamily="34" charset="0"/>
                <a:cs typeface="Calibri" panose="020F0502020204030204" pitchFamily="34" charset="0"/>
              </a:rPr>
              <a:t> ”Palliation Over </a:t>
            </a:r>
            <a:r>
              <a:rPr lang="en-GB" sz="1800" err="1">
                <a:effectLst/>
                <a:latin typeface="Calibri" panose="020F0502020204030204" pitchFamily="34" charset="0"/>
                <a:cs typeface="Calibri" panose="020F0502020204030204" pitchFamily="34" charset="0"/>
              </a:rPr>
              <a:t>hækken</a:t>
            </a:r>
            <a:r>
              <a:rPr lang="en-GB" sz="1800">
                <a:effectLst/>
                <a:latin typeface="Calibri" panose="020F0502020204030204" pitchFamily="34" charset="0"/>
                <a:cs typeface="Calibri" panose="020F0502020204030204" pitchFamily="34" charset="0"/>
              </a:rPr>
              <a:t>” 23. marts 2023 </a:t>
            </a:r>
            <a:endParaRPr lang="en-GB">
              <a:latin typeface="Calibri" panose="020F0502020204030204" pitchFamily="34" charset="0"/>
              <a:cs typeface="Calibri" panose="020F0502020204030204" pitchFamily="34" charset="0"/>
            </a:endParaRPr>
          </a:p>
          <a:p>
            <a:endParaRPr lang="en-GB"/>
          </a:p>
        </p:txBody>
      </p:sp>
      <p:sp>
        <p:nvSpPr>
          <p:cNvPr id="5" name="Slide Number Placeholder 4">
            <a:extLst>
              <a:ext uri="{FF2B5EF4-FFF2-40B4-BE49-F238E27FC236}">
                <a16:creationId xmlns:a16="http://schemas.microsoft.com/office/drawing/2014/main" id="{ED124AA9-7CAF-9048-AF0C-579A33251E72}"/>
              </a:ext>
            </a:extLst>
          </p:cNvPr>
          <p:cNvSpPr>
            <a:spLocks noGrp="1"/>
          </p:cNvSpPr>
          <p:nvPr>
            <p:ph type="sldNum" sz="quarter" idx="12"/>
          </p:nvPr>
        </p:nvSpPr>
        <p:spPr/>
        <p:txBody>
          <a:bodyPr/>
          <a:lstStyle/>
          <a:p>
            <a:fld id="{E5E7EA0D-6364-2B4A-8E45-9A79CD741A72}" type="slidenum">
              <a:rPr lang="en-GB" smtClean="0"/>
              <a:pPr/>
              <a:t>2</a:t>
            </a:fld>
            <a:endParaRPr lang="en-GB"/>
          </a:p>
        </p:txBody>
      </p:sp>
      <p:sp>
        <p:nvSpPr>
          <p:cNvPr id="12" name="Text Placeholder 11">
            <a:extLst>
              <a:ext uri="{FF2B5EF4-FFF2-40B4-BE49-F238E27FC236}">
                <a16:creationId xmlns:a16="http://schemas.microsoft.com/office/drawing/2014/main" id="{94BECBE1-B739-614B-9F9E-CE76E59AAF2B}"/>
              </a:ext>
            </a:extLst>
          </p:cNvPr>
          <p:cNvSpPr>
            <a:spLocks noGrp="1"/>
          </p:cNvSpPr>
          <p:nvPr>
            <p:ph type="body" sz="quarter" idx="13"/>
          </p:nvPr>
        </p:nvSpPr>
        <p:spPr/>
        <p:txBody>
          <a:bodyPr>
            <a:normAutofit fontScale="85000" lnSpcReduction="10000"/>
          </a:bodyPr>
          <a:lstStyle/>
          <a:p>
            <a:r>
              <a:rPr lang="en-GB"/>
              <a:t>From values to principles</a:t>
            </a:r>
          </a:p>
        </p:txBody>
      </p:sp>
    </p:spTree>
    <p:extLst>
      <p:ext uri="{BB962C8B-B14F-4D97-AF65-F5344CB8AC3E}">
        <p14:creationId xmlns:p14="http://schemas.microsoft.com/office/powerpoint/2010/main" val="1531146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34798EB-BF92-4257-BFB3-6F8E367CC9E3}"/>
              </a:ext>
            </a:extLst>
          </p:cNvPr>
          <p:cNvSpPr>
            <a:spLocks noGrp="1"/>
          </p:cNvSpPr>
          <p:nvPr>
            <p:ph type="title"/>
          </p:nvPr>
        </p:nvSpPr>
        <p:spPr/>
        <p:txBody>
          <a:bodyPr/>
          <a:lstStyle/>
          <a:p>
            <a:r>
              <a:rPr lang="en-US"/>
              <a:t>Three questions</a:t>
            </a:r>
          </a:p>
        </p:txBody>
      </p:sp>
      <p:sp>
        <p:nvSpPr>
          <p:cNvPr id="9" name="Content Placeholder 8">
            <a:extLst>
              <a:ext uri="{FF2B5EF4-FFF2-40B4-BE49-F238E27FC236}">
                <a16:creationId xmlns:a16="http://schemas.microsoft.com/office/drawing/2014/main" id="{86C34415-E16E-A16A-706A-63391AB199D2}"/>
              </a:ext>
            </a:extLst>
          </p:cNvPr>
          <p:cNvSpPr>
            <a:spLocks noGrp="1"/>
          </p:cNvSpPr>
          <p:nvPr>
            <p:ph idx="1"/>
          </p:nvPr>
        </p:nvSpPr>
        <p:spPr/>
        <p:txBody>
          <a:bodyPr/>
          <a:lstStyle/>
          <a:p>
            <a:r>
              <a:rPr lang="en-US"/>
              <a:t>Who comes into hospices?</a:t>
            </a:r>
          </a:p>
          <a:p>
            <a:r>
              <a:rPr lang="en-US"/>
              <a:t>How do they get there?</a:t>
            </a:r>
          </a:p>
          <a:p>
            <a:r>
              <a:rPr lang="en-US"/>
              <a:t>Why do they come to hospices?</a:t>
            </a:r>
          </a:p>
        </p:txBody>
      </p:sp>
      <p:sp>
        <p:nvSpPr>
          <p:cNvPr id="4" name="Footer Placeholder 3">
            <a:extLst>
              <a:ext uri="{FF2B5EF4-FFF2-40B4-BE49-F238E27FC236}">
                <a16:creationId xmlns:a16="http://schemas.microsoft.com/office/drawing/2014/main" id="{41F65038-76DD-BEA7-4194-BB9C588B864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EE2E408-29CE-AFD3-2B10-AD545325E72B}"/>
              </a:ext>
            </a:extLst>
          </p:cNvPr>
          <p:cNvSpPr>
            <a:spLocks noGrp="1"/>
          </p:cNvSpPr>
          <p:nvPr>
            <p:ph type="sldNum" sz="quarter" idx="12"/>
          </p:nvPr>
        </p:nvSpPr>
        <p:spPr/>
        <p:txBody>
          <a:bodyPr/>
          <a:lstStyle/>
          <a:p>
            <a:fld id="{E5E7EA0D-6364-2B4A-8E45-9A79CD741A72}" type="slidenum">
              <a:rPr lang="en-GB" smtClean="0"/>
              <a:t>20</a:t>
            </a:fld>
            <a:endParaRPr lang="en-GB"/>
          </a:p>
        </p:txBody>
      </p:sp>
      <p:sp>
        <p:nvSpPr>
          <p:cNvPr id="10" name="Text Placeholder 9">
            <a:extLst>
              <a:ext uri="{FF2B5EF4-FFF2-40B4-BE49-F238E27FC236}">
                <a16:creationId xmlns:a16="http://schemas.microsoft.com/office/drawing/2014/main" id="{3E872EBC-7F9A-B07B-247C-B850F1440FC3}"/>
              </a:ext>
            </a:extLst>
          </p:cNvPr>
          <p:cNvSpPr>
            <a:spLocks noGrp="1"/>
          </p:cNvSpPr>
          <p:nvPr>
            <p:ph type="body" sz="quarter" idx="13"/>
          </p:nvPr>
        </p:nvSpPr>
        <p:spPr/>
        <p:txBody>
          <a:bodyPr>
            <a:normAutofit fontScale="85000" lnSpcReduction="10000"/>
          </a:bodyPr>
          <a:lstStyle/>
          <a:p>
            <a:endParaRPr lang="en-US"/>
          </a:p>
        </p:txBody>
      </p:sp>
    </p:spTree>
    <p:extLst>
      <p:ext uri="{BB962C8B-B14F-4D97-AF65-F5344CB8AC3E}">
        <p14:creationId xmlns:p14="http://schemas.microsoft.com/office/powerpoint/2010/main" val="1899455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a:solidFill>
                  <a:srgbClr val="FFFFFF"/>
                </a:solidFill>
                <a:latin typeface="Arial"/>
              </a:rPr>
              <a:t>Figure 3 </a:t>
            </a:r>
          </a:p>
        </p:txBody>
      </p:sp>
      <p:pic>
        <p:nvPicPr>
          <p:cNvPr id="48" name="Main graphic"/>
          <p:cNvPicPr/>
          <p:nvPr/>
        </p:nvPicPr>
        <p:blipFill>
          <a:blip r:embed="rId3"/>
          <a:stretch/>
        </p:blipFill>
        <p:spPr>
          <a:xfrm>
            <a:off x="1109272" y="644577"/>
            <a:ext cx="10088380" cy="5832543"/>
          </a:xfrm>
          <a:prstGeom prst="rect">
            <a:avLst/>
          </a:prstGeom>
          <a:ln>
            <a:noFill/>
          </a:ln>
        </p:spPr>
      </p:pic>
      <p:sp>
        <p:nvSpPr>
          <p:cNvPr id="49" name="TextShape 2"/>
          <p:cNvSpPr txBox="1"/>
          <p:nvPr/>
        </p:nvSpPr>
        <p:spPr>
          <a:xfrm>
            <a:off x="2476560" y="6477120"/>
            <a:ext cx="8254800" cy="231120"/>
          </a:xfrm>
          <a:prstGeom prst="rect">
            <a:avLst/>
          </a:prstGeom>
          <a:noFill/>
          <a:ln>
            <a:noFill/>
          </a:ln>
        </p:spPr>
        <p:txBody>
          <a:bodyPr lIns="90000" tIns="45000" rIns="90000" bIns="45000"/>
          <a:lstStyle/>
          <a:p>
            <a:r>
              <a:rPr lang="en-US" sz="900" i="1" spc="-1">
                <a:solidFill>
                  <a:srgbClr val="FFFFFF"/>
                </a:solidFill>
                <a:latin typeface="Arial"/>
              </a:rPr>
              <a:t>The Lancet</a:t>
            </a:r>
            <a:r>
              <a:rPr lang="en-US" sz="900" spc="-1">
                <a:solidFill>
                  <a:srgbClr val="FFFFFF"/>
                </a:solidFill>
                <a:latin typeface="Arial"/>
              </a:rPr>
              <a:t> 2022 399837-884DOI: (10.1016/S0140-6736(21)02314-X) </a:t>
            </a:r>
          </a:p>
        </p:txBody>
      </p:sp>
      <p:sp>
        <p:nvSpPr>
          <p:cNvPr id="50" name="TextShape 3"/>
          <p:cNvSpPr txBox="1"/>
          <p:nvPr/>
        </p:nvSpPr>
        <p:spPr>
          <a:xfrm>
            <a:off x="2476560" y="6624000"/>
            <a:ext cx="5556240" cy="231120"/>
          </a:xfrm>
          <a:prstGeom prst="rect">
            <a:avLst/>
          </a:prstGeom>
          <a:noFill/>
          <a:ln>
            <a:noFill/>
          </a:ln>
        </p:spPr>
        <p:txBody>
          <a:bodyPr lIns="90000" tIns="46800" rIns="90000" bIns="46800" anchor="ctr"/>
          <a:lstStyle/>
          <a:p>
            <a:r>
              <a:rPr lang="en-US" sz="900" spc="-1">
                <a:solidFill>
                  <a:srgbClr val="FFFFFF"/>
                </a:solidFill>
                <a:latin typeface="Arial"/>
              </a:rPr>
              <a:t>Copyright © 2022 Elsevier Ltd</a:t>
            </a:r>
            <a:r>
              <a:rPr lang="en-US" sz="900" spc="-1">
                <a:solidFill>
                  <a:srgbClr val="FFFFFF"/>
                </a:solidFill>
                <a:latin typeface="Arial"/>
                <a:hlinkClick r:id="rId4"/>
              </a:rPr>
              <a:t> Terms and Conditions</a:t>
            </a:r>
            <a:endParaRPr lang="en-US" sz="900" spc="-1">
              <a:solidFill>
                <a:srgbClr val="FFFFFF"/>
              </a:solidFill>
              <a:latin typeface="Arial"/>
            </a:endParaRPr>
          </a:p>
        </p:txBody>
      </p:sp>
      <p:pic>
        <p:nvPicPr>
          <p:cNvPr id="51" name="Logo"/>
          <p:cNvPicPr/>
          <p:nvPr/>
        </p:nvPicPr>
        <p:blipFill>
          <a:blip r:embed="rId5"/>
          <a:stretch/>
        </p:blipFill>
        <p:spPr>
          <a:xfrm>
            <a:off x="266250" y="5561280"/>
            <a:ext cx="707760" cy="793800"/>
          </a:xfrm>
          <a:prstGeom prst="rect">
            <a:avLst/>
          </a:prstGeom>
          <a:ln>
            <a:noFill/>
          </a:ln>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0258302-60C2-732F-F617-143B7234D366}"/>
              </a:ext>
            </a:extLst>
          </p:cNvPr>
          <p:cNvPicPr>
            <a:picLocks noChangeAspect="1"/>
          </p:cNvPicPr>
          <p:nvPr/>
        </p:nvPicPr>
        <p:blipFill>
          <a:blip r:embed="rId2"/>
          <a:stretch>
            <a:fillRect/>
          </a:stretch>
        </p:blipFill>
        <p:spPr>
          <a:xfrm>
            <a:off x="6098194" y="3442187"/>
            <a:ext cx="69143" cy="17286"/>
          </a:xfrm>
          <a:prstGeom prst="rect">
            <a:avLst/>
          </a:prstGeom>
        </p:spPr>
      </p:pic>
      <p:pic>
        <p:nvPicPr>
          <p:cNvPr id="5" name="Picture 4" descr="Diagram&#10;&#10;Description automatically generated">
            <a:extLst>
              <a:ext uri="{FF2B5EF4-FFF2-40B4-BE49-F238E27FC236}">
                <a16:creationId xmlns:a16="http://schemas.microsoft.com/office/drawing/2014/main" id="{0A1AB685-4D2C-42A2-801D-AF814C3E2B59}"/>
              </a:ext>
            </a:extLst>
          </p:cNvPr>
          <p:cNvPicPr>
            <a:picLocks noChangeAspect="1"/>
          </p:cNvPicPr>
          <p:nvPr/>
        </p:nvPicPr>
        <p:blipFill>
          <a:blip r:embed="rId3"/>
          <a:stretch>
            <a:fillRect/>
          </a:stretch>
        </p:blipFill>
        <p:spPr>
          <a:xfrm>
            <a:off x="1404575" y="924625"/>
            <a:ext cx="8909319" cy="5289908"/>
          </a:xfrm>
          <a:prstGeom prst="rect">
            <a:avLst/>
          </a:prstGeom>
        </p:spPr>
      </p:pic>
    </p:spTree>
    <p:extLst>
      <p:ext uri="{BB962C8B-B14F-4D97-AF65-F5344CB8AC3E}">
        <p14:creationId xmlns:p14="http://schemas.microsoft.com/office/powerpoint/2010/main" val="2001772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95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0691920C-F2AC-5145-A397-FC7C1288D934}"/>
              </a:ext>
            </a:extLst>
          </p:cNvPr>
          <p:cNvPicPr>
            <a:picLocks noChangeAspect="1"/>
          </p:cNvPicPr>
          <p:nvPr/>
        </p:nvPicPr>
        <p:blipFill>
          <a:blip r:embed="rId2"/>
          <a:stretch>
            <a:fillRect/>
          </a:stretch>
        </p:blipFill>
        <p:spPr>
          <a:xfrm>
            <a:off x="2344440" y="1135907"/>
            <a:ext cx="6839901" cy="5078626"/>
          </a:xfrm>
          <a:prstGeom prst="rect">
            <a:avLst/>
          </a:prstGeom>
        </p:spPr>
      </p:pic>
    </p:spTree>
    <p:extLst>
      <p:ext uri="{BB962C8B-B14F-4D97-AF65-F5344CB8AC3E}">
        <p14:creationId xmlns:p14="http://schemas.microsoft.com/office/powerpoint/2010/main" val="1668835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C4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F32E4BDB-8350-5C1A-E214-7382EAAF913F}"/>
              </a:ext>
            </a:extLst>
          </p:cNvPr>
          <p:cNvPicPr>
            <a:picLocks noChangeAspect="1"/>
          </p:cNvPicPr>
          <p:nvPr/>
        </p:nvPicPr>
        <p:blipFill>
          <a:blip r:embed="rId2"/>
          <a:stretch>
            <a:fillRect/>
          </a:stretch>
        </p:blipFill>
        <p:spPr>
          <a:xfrm>
            <a:off x="3043360" y="1077165"/>
            <a:ext cx="5629993" cy="5137368"/>
          </a:xfrm>
          <a:prstGeom prst="rect">
            <a:avLst/>
          </a:prstGeom>
        </p:spPr>
      </p:pic>
    </p:spTree>
    <p:extLst>
      <p:ext uri="{BB962C8B-B14F-4D97-AF65-F5344CB8AC3E}">
        <p14:creationId xmlns:p14="http://schemas.microsoft.com/office/powerpoint/2010/main" val="2522192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a:solidFill>
                  <a:srgbClr val="FFFFFF"/>
                </a:solidFill>
                <a:latin typeface="Arial"/>
              </a:rPr>
              <a:t>Figure 3 </a:t>
            </a:r>
          </a:p>
        </p:txBody>
      </p:sp>
      <p:pic>
        <p:nvPicPr>
          <p:cNvPr id="48" name="Main graphic"/>
          <p:cNvPicPr/>
          <p:nvPr/>
        </p:nvPicPr>
        <p:blipFill>
          <a:blip r:embed="rId3"/>
          <a:stretch/>
        </p:blipFill>
        <p:spPr>
          <a:xfrm>
            <a:off x="1109272" y="644577"/>
            <a:ext cx="10088380" cy="5832543"/>
          </a:xfrm>
          <a:prstGeom prst="rect">
            <a:avLst/>
          </a:prstGeom>
          <a:ln>
            <a:noFill/>
          </a:ln>
        </p:spPr>
      </p:pic>
      <p:sp>
        <p:nvSpPr>
          <p:cNvPr id="49" name="TextShape 2"/>
          <p:cNvSpPr txBox="1"/>
          <p:nvPr/>
        </p:nvSpPr>
        <p:spPr>
          <a:xfrm>
            <a:off x="2476560" y="6477120"/>
            <a:ext cx="8254800" cy="231120"/>
          </a:xfrm>
          <a:prstGeom prst="rect">
            <a:avLst/>
          </a:prstGeom>
          <a:noFill/>
          <a:ln>
            <a:noFill/>
          </a:ln>
        </p:spPr>
        <p:txBody>
          <a:bodyPr lIns="90000" tIns="45000" rIns="90000" bIns="45000"/>
          <a:lstStyle/>
          <a:p>
            <a:r>
              <a:rPr lang="en-US" sz="900" i="1" spc="-1">
                <a:solidFill>
                  <a:srgbClr val="FFFFFF"/>
                </a:solidFill>
                <a:latin typeface="Arial"/>
              </a:rPr>
              <a:t>The Lancet</a:t>
            </a:r>
            <a:r>
              <a:rPr lang="en-US" sz="900" spc="-1">
                <a:solidFill>
                  <a:srgbClr val="FFFFFF"/>
                </a:solidFill>
                <a:latin typeface="Arial"/>
              </a:rPr>
              <a:t> 2022 399837-884DOI: (10.1016/S0140-6736(21)02314-X) </a:t>
            </a:r>
          </a:p>
        </p:txBody>
      </p:sp>
      <p:sp>
        <p:nvSpPr>
          <p:cNvPr id="50" name="TextShape 3"/>
          <p:cNvSpPr txBox="1"/>
          <p:nvPr/>
        </p:nvSpPr>
        <p:spPr>
          <a:xfrm>
            <a:off x="2476560" y="6624000"/>
            <a:ext cx="5556240" cy="231120"/>
          </a:xfrm>
          <a:prstGeom prst="rect">
            <a:avLst/>
          </a:prstGeom>
          <a:noFill/>
          <a:ln>
            <a:noFill/>
          </a:ln>
        </p:spPr>
        <p:txBody>
          <a:bodyPr lIns="90000" tIns="46800" rIns="90000" bIns="46800" anchor="ctr"/>
          <a:lstStyle/>
          <a:p>
            <a:r>
              <a:rPr lang="en-US" sz="900" spc="-1">
                <a:solidFill>
                  <a:srgbClr val="FFFFFF"/>
                </a:solidFill>
                <a:latin typeface="Arial"/>
              </a:rPr>
              <a:t>Copyright © 2022 Elsevier Ltd</a:t>
            </a:r>
            <a:r>
              <a:rPr lang="en-US" sz="900" spc="-1">
                <a:solidFill>
                  <a:srgbClr val="FFFFFF"/>
                </a:solidFill>
                <a:latin typeface="Arial"/>
                <a:hlinkClick r:id="rId4"/>
              </a:rPr>
              <a:t> Terms and Conditions</a:t>
            </a:r>
            <a:endParaRPr lang="en-US" sz="900" spc="-1">
              <a:solidFill>
                <a:srgbClr val="FFFFFF"/>
              </a:solidFill>
              <a:latin typeface="Arial"/>
            </a:endParaRPr>
          </a:p>
        </p:txBody>
      </p:sp>
      <p:pic>
        <p:nvPicPr>
          <p:cNvPr id="51" name="Logo"/>
          <p:cNvPicPr/>
          <p:nvPr/>
        </p:nvPicPr>
        <p:blipFill>
          <a:blip r:embed="rId5"/>
          <a:stretch/>
        </p:blipFill>
        <p:spPr>
          <a:xfrm>
            <a:off x="266250" y="5561280"/>
            <a:ext cx="707760" cy="793800"/>
          </a:xfrm>
          <a:prstGeom prst="rect">
            <a:avLst/>
          </a:prstGeom>
          <a:ln>
            <a:noFill/>
          </a:ln>
        </p:spPr>
      </p:pic>
    </p:spTree>
    <p:extLst>
      <p:ext uri="{BB962C8B-B14F-4D97-AF65-F5344CB8AC3E}">
        <p14:creationId xmlns:p14="http://schemas.microsoft.com/office/powerpoint/2010/main" val="3674241217"/>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F34B9-8FDE-449D-E805-255BD37FC60D}"/>
              </a:ext>
            </a:extLst>
          </p:cNvPr>
          <p:cNvSpPr>
            <a:spLocks noGrp="1"/>
          </p:cNvSpPr>
          <p:nvPr>
            <p:ph type="title"/>
          </p:nvPr>
        </p:nvSpPr>
        <p:spPr/>
        <p:txBody>
          <a:bodyPr/>
          <a:lstStyle/>
          <a:p>
            <a:r>
              <a:rPr lang="en-US"/>
              <a:t>Learning from death systems</a:t>
            </a:r>
          </a:p>
        </p:txBody>
      </p:sp>
      <p:sp>
        <p:nvSpPr>
          <p:cNvPr id="3" name="Content Placeholder 2">
            <a:extLst>
              <a:ext uri="{FF2B5EF4-FFF2-40B4-BE49-F238E27FC236}">
                <a16:creationId xmlns:a16="http://schemas.microsoft.com/office/drawing/2014/main" id="{30D84F4B-CA4F-DDB7-2E07-8F674AA939B5}"/>
              </a:ext>
            </a:extLst>
          </p:cNvPr>
          <p:cNvSpPr>
            <a:spLocks noGrp="1"/>
          </p:cNvSpPr>
          <p:nvPr>
            <p:ph idx="1"/>
          </p:nvPr>
        </p:nvSpPr>
        <p:spPr/>
        <p:txBody>
          <a:bodyPr>
            <a:normAutofit/>
          </a:bodyPr>
          <a:lstStyle/>
          <a:p>
            <a:r>
              <a:rPr lang="en-US" dirty="0"/>
              <a:t>One of the enigmas of death is that although mortality is universal death systems are dynamic and evolving – what does this mean for palliative care?</a:t>
            </a:r>
          </a:p>
          <a:p>
            <a:r>
              <a:rPr lang="en-US" dirty="0"/>
              <a:t>Power flows through systems – who and how can it be managed?</a:t>
            </a:r>
          </a:p>
          <a:p>
            <a:r>
              <a:rPr lang="en-US" dirty="0"/>
              <a:t>Social determinants of death – not just referral but social factors</a:t>
            </a:r>
          </a:p>
          <a:p>
            <a:r>
              <a:rPr lang="en-US" i="1" dirty="0"/>
              <a:t>Intersectionality</a:t>
            </a:r>
            <a:r>
              <a:rPr lang="en-US" dirty="0"/>
              <a:t> – factors that cross over (intersect) can create advantage and disadvantage</a:t>
            </a:r>
          </a:p>
          <a:p>
            <a:pPr marL="0" indent="0">
              <a:buNone/>
            </a:pPr>
            <a:endParaRPr lang="en-US" dirty="0"/>
          </a:p>
        </p:txBody>
      </p:sp>
      <p:sp>
        <p:nvSpPr>
          <p:cNvPr id="4" name="Footer Placeholder 3">
            <a:extLst>
              <a:ext uri="{FF2B5EF4-FFF2-40B4-BE49-F238E27FC236}">
                <a16:creationId xmlns:a16="http://schemas.microsoft.com/office/drawing/2014/main" id="{E5841CAF-4001-0913-843F-485C4F94D909}"/>
              </a:ext>
            </a:extLst>
          </p:cNvPr>
          <p:cNvSpPr>
            <a:spLocks noGrp="1"/>
          </p:cNvSpPr>
          <p:nvPr>
            <p:ph type="ftr" sz="quarter" idx="11"/>
          </p:nvPr>
        </p:nvSpPr>
        <p:spPr/>
        <p:txBody>
          <a:bodyPr/>
          <a:lstStyle/>
          <a:p>
            <a:r>
              <a:rPr lang="en-GB">
                <a:latin typeface="Calibri" panose="020F0502020204030204" pitchFamily="34" charset="0"/>
                <a:cs typeface="Calibri" panose="020F0502020204030204" pitchFamily="34" charset="0"/>
              </a:rPr>
              <a:t>Arsmøde ”Palliation Over hækken” 23. marts 2023 </a:t>
            </a:r>
          </a:p>
          <a:p>
            <a:endParaRPr lang="en-GB"/>
          </a:p>
        </p:txBody>
      </p:sp>
      <p:sp>
        <p:nvSpPr>
          <p:cNvPr id="5" name="Slide Number Placeholder 4">
            <a:extLst>
              <a:ext uri="{FF2B5EF4-FFF2-40B4-BE49-F238E27FC236}">
                <a16:creationId xmlns:a16="http://schemas.microsoft.com/office/drawing/2014/main" id="{FDDC1740-EEE5-903F-A886-061BC9182B3B}"/>
              </a:ext>
            </a:extLst>
          </p:cNvPr>
          <p:cNvSpPr>
            <a:spLocks noGrp="1"/>
          </p:cNvSpPr>
          <p:nvPr>
            <p:ph type="sldNum" sz="quarter" idx="12"/>
          </p:nvPr>
        </p:nvSpPr>
        <p:spPr/>
        <p:txBody>
          <a:bodyPr/>
          <a:lstStyle/>
          <a:p>
            <a:fld id="{E5E7EA0D-6364-2B4A-8E45-9A79CD741A72}" type="slidenum">
              <a:rPr lang="en-GB" smtClean="0"/>
              <a:t>26</a:t>
            </a:fld>
            <a:endParaRPr lang="en-GB"/>
          </a:p>
        </p:txBody>
      </p:sp>
      <p:sp>
        <p:nvSpPr>
          <p:cNvPr id="6" name="Text Placeholder 5">
            <a:extLst>
              <a:ext uri="{FF2B5EF4-FFF2-40B4-BE49-F238E27FC236}">
                <a16:creationId xmlns:a16="http://schemas.microsoft.com/office/drawing/2014/main" id="{3DF91D5D-22E9-014D-AABC-9A2AB45CEFB9}"/>
              </a:ext>
            </a:extLst>
          </p:cNvPr>
          <p:cNvSpPr>
            <a:spLocks noGrp="1"/>
          </p:cNvSpPr>
          <p:nvPr>
            <p:ph type="body" sz="quarter" idx="13"/>
          </p:nvPr>
        </p:nvSpPr>
        <p:spPr/>
        <p:txBody>
          <a:bodyPr>
            <a:normAutofit fontScale="85000" lnSpcReduction="10000"/>
          </a:bodyPr>
          <a:lstStyle/>
          <a:p>
            <a:endParaRPr lang="en-US"/>
          </a:p>
        </p:txBody>
      </p:sp>
    </p:spTree>
    <p:extLst>
      <p:ext uri="{BB962C8B-B14F-4D97-AF65-F5344CB8AC3E}">
        <p14:creationId xmlns:p14="http://schemas.microsoft.com/office/powerpoint/2010/main" val="3724381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8F7900-DA3E-7E35-90B7-84E5DBD07B2C}"/>
              </a:ext>
            </a:extLst>
          </p:cNvPr>
          <p:cNvSpPr>
            <a:spLocks noGrp="1"/>
          </p:cNvSpPr>
          <p:nvPr>
            <p:ph type="title"/>
          </p:nvPr>
        </p:nvSpPr>
        <p:spPr/>
        <p:txBody>
          <a:bodyPr/>
          <a:lstStyle/>
          <a:p>
            <a:r>
              <a:rPr lang="en-US"/>
              <a:t>AREA model</a:t>
            </a:r>
          </a:p>
        </p:txBody>
      </p:sp>
      <p:graphicFrame>
        <p:nvGraphicFramePr>
          <p:cNvPr id="6" name="Diagram 5">
            <a:extLst>
              <a:ext uri="{FF2B5EF4-FFF2-40B4-BE49-F238E27FC236}">
                <a16:creationId xmlns:a16="http://schemas.microsoft.com/office/drawing/2014/main" id="{0957DBA0-768F-9B81-D96E-11B704805A53}"/>
              </a:ext>
            </a:extLst>
          </p:cNvPr>
          <p:cNvGraphicFramePr/>
          <p:nvPr>
            <p:extLst>
              <p:ext uri="{D42A27DB-BD31-4B8C-83A1-F6EECF244321}">
                <p14:modId xmlns:p14="http://schemas.microsoft.com/office/powerpoint/2010/main" val="231493039"/>
              </p:ext>
            </p:extLst>
          </p:nvPr>
        </p:nvGraphicFramePr>
        <p:xfrm>
          <a:off x="1855694" y="719666"/>
          <a:ext cx="474681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F309D64-8FAE-16FA-5C5C-A5A04C5EAF37}"/>
              </a:ext>
            </a:extLst>
          </p:cNvPr>
          <p:cNvSpPr txBox="1"/>
          <p:nvPr/>
        </p:nvSpPr>
        <p:spPr>
          <a:xfrm>
            <a:off x="6096000" y="719666"/>
            <a:ext cx="5522259" cy="6186309"/>
          </a:xfrm>
          <a:prstGeom prst="rect">
            <a:avLst/>
          </a:prstGeom>
          <a:noFill/>
        </p:spPr>
        <p:txBody>
          <a:bodyPr wrap="square" rtlCol="0">
            <a:spAutoFit/>
          </a:bodyPr>
          <a:lstStyle/>
          <a:p>
            <a:pPr marL="285750" indent="-285750">
              <a:buFont typeface="Arial" panose="020B0604020202020204" pitchFamily="34" charset="0"/>
              <a:buChar char="•"/>
            </a:pPr>
            <a:r>
              <a:rPr lang="en-US" dirty="0"/>
              <a:t>Taking the person ‘out’ – hiding death?</a:t>
            </a:r>
          </a:p>
          <a:p>
            <a:pPr marL="285750" indent="-285750">
              <a:buFont typeface="Arial" panose="020B0604020202020204" pitchFamily="34" charset="0"/>
              <a:buChar char="•"/>
            </a:pPr>
            <a:r>
              <a:rPr lang="en-US" dirty="0"/>
              <a:t>Increasing the inequality of dying?</a:t>
            </a:r>
          </a:p>
          <a:p>
            <a:pPr marL="285750" indent="-285750">
              <a:buFont typeface="Arial" panose="020B0604020202020204" pitchFamily="34" charset="0"/>
              <a:buChar char="•"/>
            </a:pPr>
            <a:r>
              <a:rPr lang="en-US" dirty="0"/>
              <a:t>Changing nature of dying</a:t>
            </a:r>
          </a:p>
          <a:p>
            <a:pPr marL="285750" indent="-285750">
              <a:buFont typeface="Arial" panose="020B0604020202020204" pitchFamily="34" charset="0"/>
              <a:buChar char="•"/>
            </a:pPr>
            <a:r>
              <a:rPr lang="en-US" dirty="0" err="1"/>
              <a:t>Medicalisation</a:t>
            </a:r>
            <a:endParaRPr lang="en-US" dirty="0"/>
          </a:p>
          <a:p>
            <a:pPr marL="285750" indent="-285750">
              <a:buFont typeface="Arial" panose="020B0604020202020204" pitchFamily="34" charset="0"/>
              <a:buChar char="•"/>
            </a:pPr>
            <a:r>
              <a:rPr lang="en-US" dirty="0"/>
              <a:t>De-skilling of </a:t>
            </a:r>
            <a:r>
              <a:rPr lang="en-US" dirty="0" err="1"/>
              <a:t>carers</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What is the new modern hospice?</a:t>
            </a:r>
          </a:p>
          <a:p>
            <a:pPr marL="285750" indent="-285750">
              <a:buFont typeface="Arial" panose="020B0604020202020204" pitchFamily="34" charset="0"/>
              <a:buChar char="•"/>
            </a:pPr>
            <a:r>
              <a:rPr lang="en-US" dirty="0"/>
              <a:t>How to </a:t>
            </a:r>
            <a:r>
              <a:rPr lang="en-US" dirty="0" err="1"/>
              <a:t>realise</a:t>
            </a:r>
            <a:r>
              <a:rPr lang="en-US" dirty="0"/>
              <a:t> the palliative care ambition?</a:t>
            </a:r>
          </a:p>
          <a:p>
            <a:pPr marL="285750" indent="-285750">
              <a:buFont typeface="Arial" panose="020B0604020202020204" pitchFamily="34" charset="0"/>
              <a:buChar char="•"/>
            </a:pPr>
            <a:r>
              <a:rPr lang="en-US" dirty="0"/>
              <a:t>What do we know and don’t we know?</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Who are we engaging with?</a:t>
            </a:r>
          </a:p>
          <a:p>
            <a:pPr marL="285750" indent="-285750">
              <a:buFont typeface="Arial" panose="020B0604020202020204" pitchFamily="34" charset="0"/>
              <a:buChar char="•"/>
            </a:pPr>
            <a:r>
              <a:rPr lang="en-US" dirty="0"/>
              <a:t>Which voices are heard?</a:t>
            </a:r>
          </a:p>
          <a:p>
            <a:pPr marL="285750" indent="-285750">
              <a:buFont typeface="Arial" panose="020B0604020202020204" pitchFamily="34" charset="0"/>
              <a:buChar char="•"/>
            </a:pPr>
            <a:r>
              <a:rPr lang="en-US" dirty="0"/>
              <a:t>What do people want from EOLC?</a:t>
            </a:r>
          </a:p>
          <a:p>
            <a:pPr marL="742950" lvl="1" indent="-285750">
              <a:buFont typeface="Arial" panose="020B0604020202020204" pitchFamily="34" charset="0"/>
              <a:buChar char="•"/>
            </a:pPr>
            <a:r>
              <a:rPr lang="en-US" dirty="0"/>
              <a:t>Compassionate communities</a:t>
            </a:r>
          </a:p>
          <a:p>
            <a:pPr marL="742950" lvl="1" indent="-285750">
              <a:buFont typeface="Arial" panose="020B0604020202020204" pitchFamily="34" charset="0"/>
              <a:buChar char="•"/>
            </a:pPr>
            <a:r>
              <a:rPr lang="en-US" dirty="0"/>
              <a:t>Euthanasia and PAD</a:t>
            </a:r>
          </a:p>
          <a:p>
            <a:endParaRPr lang="en-US" dirty="0"/>
          </a:p>
          <a:p>
            <a:pPr marL="285750" indent="-285750">
              <a:buFont typeface="Arial" panose="020B0604020202020204" pitchFamily="34" charset="0"/>
              <a:buChar char="•"/>
            </a:pPr>
            <a:r>
              <a:rPr lang="en-US" dirty="0"/>
              <a:t>Activists or stoics?</a:t>
            </a:r>
          </a:p>
          <a:p>
            <a:pPr marL="285750" indent="-285750">
              <a:buFont typeface="Arial" panose="020B0604020202020204" pitchFamily="34" charset="0"/>
              <a:buChar char="•"/>
            </a:pPr>
            <a:r>
              <a:rPr lang="en-US" dirty="0"/>
              <a:t>Government or community</a:t>
            </a:r>
          </a:p>
          <a:p>
            <a:pPr marL="285750" indent="-285750">
              <a:buFont typeface="Arial" panose="020B0604020202020204" pitchFamily="34" charset="0"/>
              <a:buChar char="•"/>
            </a:pPr>
            <a:r>
              <a:rPr lang="en-US" dirty="0"/>
              <a:t>Individual</a:t>
            </a:r>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4122826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22E-4439-CE27-3AFB-E226B675D309}"/>
              </a:ext>
            </a:extLst>
          </p:cNvPr>
          <p:cNvSpPr>
            <a:spLocks noGrp="1"/>
          </p:cNvSpPr>
          <p:nvPr>
            <p:ph type="title"/>
          </p:nvPr>
        </p:nvSpPr>
        <p:spPr/>
        <p:txBody>
          <a:bodyPr/>
          <a:lstStyle/>
          <a:p>
            <a:r>
              <a:rPr lang="en-US" dirty="0"/>
              <a:t>Concluding thoughts</a:t>
            </a:r>
          </a:p>
        </p:txBody>
      </p:sp>
      <p:sp>
        <p:nvSpPr>
          <p:cNvPr id="3" name="Content Placeholder 2">
            <a:extLst>
              <a:ext uri="{FF2B5EF4-FFF2-40B4-BE49-F238E27FC236}">
                <a16:creationId xmlns:a16="http://schemas.microsoft.com/office/drawing/2014/main" id="{0F18E671-F949-CA4A-50A9-E14134B3CD4F}"/>
              </a:ext>
            </a:extLst>
          </p:cNvPr>
          <p:cNvSpPr>
            <a:spLocks noGrp="1"/>
          </p:cNvSpPr>
          <p:nvPr>
            <p:ph idx="1"/>
          </p:nvPr>
        </p:nvSpPr>
        <p:spPr/>
        <p:txBody>
          <a:bodyPr/>
          <a:lstStyle/>
          <a:p>
            <a:r>
              <a:rPr lang="en-US" dirty="0"/>
              <a:t>Reflection is integral to professional life – the AREA tool is one useful way to do this</a:t>
            </a:r>
          </a:p>
          <a:p>
            <a:r>
              <a:rPr lang="en-US" dirty="0"/>
              <a:t>Palliative care needs to be responsive because death and dying are themselves in a dynamic system</a:t>
            </a:r>
          </a:p>
          <a:p>
            <a:r>
              <a:rPr lang="en-US" dirty="0"/>
              <a:t>Systems thinking opens a wider arena in which palliative care is located</a:t>
            </a:r>
          </a:p>
        </p:txBody>
      </p:sp>
      <p:sp>
        <p:nvSpPr>
          <p:cNvPr id="4" name="Footer Placeholder 3">
            <a:extLst>
              <a:ext uri="{FF2B5EF4-FFF2-40B4-BE49-F238E27FC236}">
                <a16:creationId xmlns:a16="http://schemas.microsoft.com/office/drawing/2014/main" id="{1BF1A2A6-3664-F13C-DF23-D1C7B9F07502}"/>
              </a:ext>
            </a:extLst>
          </p:cNvPr>
          <p:cNvSpPr>
            <a:spLocks noGrp="1"/>
          </p:cNvSpPr>
          <p:nvPr>
            <p:ph type="ftr" sz="quarter" idx="11"/>
          </p:nvPr>
        </p:nvSpPr>
        <p:spPr/>
        <p:txBody>
          <a:bodyPr/>
          <a:lstStyle/>
          <a:p>
            <a:r>
              <a:rPr lang="en-GB">
                <a:latin typeface="Calibri" panose="020F0502020204030204" pitchFamily="34" charset="0"/>
                <a:cs typeface="Calibri" panose="020F0502020204030204" pitchFamily="34" charset="0"/>
              </a:rPr>
              <a:t>Arsmøde ”Palliation Over hækken” 23. marts 2023 </a:t>
            </a:r>
          </a:p>
          <a:p>
            <a:endParaRPr lang="en-GB"/>
          </a:p>
        </p:txBody>
      </p:sp>
      <p:sp>
        <p:nvSpPr>
          <p:cNvPr id="5" name="Slide Number Placeholder 4">
            <a:extLst>
              <a:ext uri="{FF2B5EF4-FFF2-40B4-BE49-F238E27FC236}">
                <a16:creationId xmlns:a16="http://schemas.microsoft.com/office/drawing/2014/main" id="{A2735BC1-847B-0D33-082E-E63C7FE2C31E}"/>
              </a:ext>
            </a:extLst>
          </p:cNvPr>
          <p:cNvSpPr>
            <a:spLocks noGrp="1"/>
          </p:cNvSpPr>
          <p:nvPr>
            <p:ph type="sldNum" sz="quarter" idx="12"/>
          </p:nvPr>
        </p:nvSpPr>
        <p:spPr/>
        <p:txBody>
          <a:bodyPr/>
          <a:lstStyle/>
          <a:p>
            <a:fld id="{E5E7EA0D-6364-2B4A-8E45-9A79CD741A72}" type="slidenum">
              <a:rPr lang="en-GB" smtClean="0"/>
              <a:t>28</a:t>
            </a:fld>
            <a:endParaRPr lang="en-GB"/>
          </a:p>
        </p:txBody>
      </p:sp>
      <p:sp>
        <p:nvSpPr>
          <p:cNvPr id="6" name="Text Placeholder 5">
            <a:extLst>
              <a:ext uri="{FF2B5EF4-FFF2-40B4-BE49-F238E27FC236}">
                <a16:creationId xmlns:a16="http://schemas.microsoft.com/office/drawing/2014/main" id="{24E9691A-FE15-C8B3-57A6-B062C4F77A27}"/>
              </a:ext>
            </a:extLst>
          </p:cNvPr>
          <p:cNvSpPr>
            <a:spLocks noGrp="1"/>
          </p:cNvSpPr>
          <p:nvPr>
            <p:ph type="body" sz="quarter" idx="13"/>
          </p:nvPr>
        </p:nvSpPr>
        <p:spPr/>
        <p:txBody>
          <a:bodyPr>
            <a:normAutofit fontScale="85000" lnSpcReduction="10000"/>
          </a:bodyPr>
          <a:lstStyle/>
          <a:p>
            <a:endParaRPr lang="en-US"/>
          </a:p>
        </p:txBody>
      </p:sp>
    </p:spTree>
    <p:extLst>
      <p:ext uri="{BB962C8B-B14F-4D97-AF65-F5344CB8AC3E}">
        <p14:creationId xmlns:p14="http://schemas.microsoft.com/office/powerpoint/2010/main" val="3801659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58A9C0-C335-818A-CE2F-1165FCD8E05E}"/>
              </a:ext>
            </a:extLst>
          </p:cNvPr>
          <p:cNvSpPr>
            <a:spLocks noGrp="1"/>
          </p:cNvSpPr>
          <p:nvPr>
            <p:ph type="title"/>
          </p:nvPr>
        </p:nvSpPr>
        <p:spPr/>
        <p:txBody>
          <a:bodyPr/>
          <a:lstStyle/>
          <a:p>
            <a:r>
              <a:rPr lang="da-DK" dirty="0"/>
              <a:t>tak fordi </a:t>
            </a:r>
            <a:r>
              <a:rPr lang="da-DK"/>
              <a:t>du tænkte </a:t>
            </a:r>
            <a:r>
              <a:rPr lang="da-DK" dirty="0"/>
              <a:t>med mig</a:t>
            </a:r>
            <a:endParaRPr lang="en-US" dirty="0"/>
          </a:p>
        </p:txBody>
      </p:sp>
      <p:sp>
        <p:nvSpPr>
          <p:cNvPr id="6" name="Text Placeholder 5">
            <a:extLst>
              <a:ext uri="{FF2B5EF4-FFF2-40B4-BE49-F238E27FC236}">
                <a16:creationId xmlns:a16="http://schemas.microsoft.com/office/drawing/2014/main" id="{C283BBBA-F5BC-32F8-4D67-1C94CC0038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13212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517CF0-D43A-0F70-0E22-F5211879C510}"/>
              </a:ext>
            </a:extLst>
          </p:cNvPr>
          <p:cNvSpPr>
            <a:spLocks noGrp="1"/>
          </p:cNvSpPr>
          <p:nvPr>
            <p:ph type="title"/>
          </p:nvPr>
        </p:nvSpPr>
        <p:spPr/>
        <p:txBody>
          <a:bodyPr/>
          <a:lstStyle/>
          <a:p>
            <a:r>
              <a:rPr lang="en-US"/>
              <a:t>Strategies for thinking</a:t>
            </a:r>
          </a:p>
        </p:txBody>
      </p:sp>
      <p:sp>
        <p:nvSpPr>
          <p:cNvPr id="7" name="Content Placeholder 6">
            <a:extLst>
              <a:ext uri="{FF2B5EF4-FFF2-40B4-BE49-F238E27FC236}">
                <a16:creationId xmlns:a16="http://schemas.microsoft.com/office/drawing/2014/main" id="{2C33C8C2-5937-1EAB-A825-779446266C33}"/>
              </a:ext>
            </a:extLst>
          </p:cNvPr>
          <p:cNvSpPr>
            <a:spLocks noGrp="1"/>
          </p:cNvSpPr>
          <p:nvPr>
            <p:ph idx="1"/>
          </p:nvPr>
        </p:nvSpPr>
        <p:spPr/>
        <p:txBody>
          <a:bodyPr/>
          <a:lstStyle/>
          <a:p>
            <a:r>
              <a:rPr lang="en-US"/>
              <a:t>Individual – you as a practitioner</a:t>
            </a:r>
          </a:p>
          <a:p>
            <a:r>
              <a:rPr lang="en-US"/>
              <a:t>Institution</a:t>
            </a:r>
          </a:p>
          <a:p>
            <a:r>
              <a:rPr lang="en-US"/>
              <a:t>Societal (</a:t>
            </a:r>
            <a:r>
              <a:rPr lang="en-US" err="1"/>
              <a:t>sytems</a:t>
            </a:r>
            <a:r>
              <a:rPr lang="en-US"/>
              <a:t>)</a:t>
            </a:r>
          </a:p>
        </p:txBody>
      </p:sp>
      <p:sp>
        <p:nvSpPr>
          <p:cNvPr id="8" name="Text Placeholder 7">
            <a:extLst>
              <a:ext uri="{FF2B5EF4-FFF2-40B4-BE49-F238E27FC236}">
                <a16:creationId xmlns:a16="http://schemas.microsoft.com/office/drawing/2014/main" id="{F00D9141-B0F9-78E6-054B-3619C3D33966}"/>
              </a:ext>
            </a:extLst>
          </p:cNvPr>
          <p:cNvSpPr>
            <a:spLocks noGrp="1"/>
          </p:cNvSpPr>
          <p:nvPr>
            <p:ph type="body" sz="quarter" idx="13"/>
          </p:nvPr>
        </p:nvSpPr>
        <p:spPr/>
        <p:txBody>
          <a:bodyPr>
            <a:normAutofit fontScale="85000" lnSpcReduction="10000"/>
          </a:bodyPr>
          <a:lstStyle/>
          <a:p>
            <a:endParaRPr lang="en-US"/>
          </a:p>
        </p:txBody>
      </p:sp>
      <p:pic>
        <p:nvPicPr>
          <p:cNvPr id="10" name="Picture 9" descr="Man with hand on face">
            <a:extLst>
              <a:ext uri="{FF2B5EF4-FFF2-40B4-BE49-F238E27FC236}">
                <a16:creationId xmlns:a16="http://schemas.microsoft.com/office/drawing/2014/main" id="{50A62945-3761-1885-A646-8FFD12AA9354}"/>
              </a:ext>
            </a:extLst>
          </p:cNvPr>
          <p:cNvPicPr>
            <a:picLocks noChangeAspect="1"/>
          </p:cNvPicPr>
          <p:nvPr/>
        </p:nvPicPr>
        <p:blipFill>
          <a:blip r:embed="rId2"/>
          <a:stretch>
            <a:fillRect/>
          </a:stretch>
        </p:blipFill>
        <p:spPr>
          <a:xfrm>
            <a:off x="8180021" y="1112241"/>
            <a:ext cx="2801519" cy="1800901"/>
          </a:xfrm>
          <a:prstGeom prst="rect">
            <a:avLst/>
          </a:prstGeom>
        </p:spPr>
      </p:pic>
      <p:pic>
        <p:nvPicPr>
          <p:cNvPr id="14" name="Picture 13" descr="Person wearing yellow">
            <a:extLst>
              <a:ext uri="{FF2B5EF4-FFF2-40B4-BE49-F238E27FC236}">
                <a16:creationId xmlns:a16="http://schemas.microsoft.com/office/drawing/2014/main" id="{68EF7468-8E6B-B6B8-932F-B1494ADC7FC3}"/>
              </a:ext>
            </a:extLst>
          </p:cNvPr>
          <p:cNvPicPr>
            <a:picLocks noChangeAspect="1"/>
          </p:cNvPicPr>
          <p:nvPr/>
        </p:nvPicPr>
        <p:blipFill>
          <a:blip r:embed="rId3"/>
          <a:stretch>
            <a:fillRect/>
          </a:stretch>
        </p:blipFill>
        <p:spPr>
          <a:xfrm>
            <a:off x="5962196" y="3231098"/>
            <a:ext cx="2628900" cy="1752600"/>
          </a:xfrm>
          <a:prstGeom prst="rect">
            <a:avLst/>
          </a:prstGeom>
        </p:spPr>
      </p:pic>
      <p:pic>
        <p:nvPicPr>
          <p:cNvPr id="16" name="Picture 15" descr="Person leaning on wall">
            <a:extLst>
              <a:ext uri="{FF2B5EF4-FFF2-40B4-BE49-F238E27FC236}">
                <a16:creationId xmlns:a16="http://schemas.microsoft.com/office/drawing/2014/main" id="{7AA773DE-B8AE-37F1-605B-139869CECAC3}"/>
              </a:ext>
            </a:extLst>
          </p:cNvPr>
          <p:cNvPicPr>
            <a:picLocks noChangeAspect="1"/>
          </p:cNvPicPr>
          <p:nvPr/>
        </p:nvPicPr>
        <p:blipFill>
          <a:blip r:embed="rId4"/>
          <a:stretch>
            <a:fillRect/>
          </a:stretch>
        </p:blipFill>
        <p:spPr>
          <a:xfrm>
            <a:off x="9167438" y="3944859"/>
            <a:ext cx="2691975" cy="1794538"/>
          </a:xfrm>
          <a:prstGeom prst="rect">
            <a:avLst/>
          </a:prstGeom>
        </p:spPr>
      </p:pic>
    </p:spTree>
    <p:extLst>
      <p:ext uri="{BB962C8B-B14F-4D97-AF65-F5344CB8AC3E}">
        <p14:creationId xmlns:p14="http://schemas.microsoft.com/office/powerpoint/2010/main" val="3898408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8F7900-DA3E-7E35-90B7-84E5DBD07B2C}"/>
              </a:ext>
            </a:extLst>
          </p:cNvPr>
          <p:cNvSpPr>
            <a:spLocks noGrp="1"/>
          </p:cNvSpPr>
          <p:nvPr>
            <p:ph type="title"/>
          </p:nvPr>
        </p:nvSpPr>
        <p:spPr/>
        <p:txBody>
          <a:bodyPr/>
          <a:lstStyle/>
          <a:p>
            <a:r>
              <a:rPr lang="en-US"/>
              <a:t>AREA model</a:t>
            </a:r>
          </a:p>
        </p:txBody>
      </p:sp>
      <p:graphicFrame>
        <p:nvGraphicFramePr>
          <p:cNvPr id="6" name="Diagram 5">
            <a:extLst>
              <a:ext uri="{FF2B5EF4-FFF2-40B4-BE49-F238E27FC236}">
                <a16:creationId xmlns:a16="http://schemas.microsoft.com/office/drawing/2014/main" id="{0957DBA0-768F-9B81-D96E-11B704805A53}"/>
              </a:ext>
            </a:extLst>
          </p:cNvPr>
          <p:cNvGraphicFramePr/>
          <p:nvPr>
            <p:extLst>
              <p:ext uri="{D42A27DB-BD31-4B8C-83A1-F6EECF244321}">
                <p14:modId xmlns:p14="http://schemas.microsoft.com/office/powerpoint/2010/main" val="3356344563"/>
              </p:ext>
            </p:extLst>
          </p:nvPr>
        </p:nvGraphicFramePr>
        <p:xfrm>
          <a:off x="4721411"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17777A13-2084-428A-3AF4-D5AA26740C05}"/>
              </a:ext>
            </a:extLst>
          </p:cNvPr>
          <p:cNvSpPr txBox="1"/>
          <p:nvPr/>
        </p:nvSpPr>
        <p:spPr>
          <a:xfrm>
            <a:off x="497541" y="1506071"/>
            <a:ext cx="5598459" cy="4247317"/>
          </a:xfrm>
          <a:prstGeom prst="rect">
            <a:avLst/>
          </a:prstGeom>
          <a:noFill/>
        </p:spPr>
        <p:txBody>
          <a:bodyPr wrap="square" rtlCol="0">
            <a:spAutoFit/>
          </a:bodyPr>
          <a:lstStyle/>
          <a:p>
            <a:pPr algn="l"/>
            <a:r>
              <a:rPr lang="en-GB" b="1" i="0" dirty="0">
                <a:solidFill>
                  <a:srgbClr val="2E2D62"/>
                </a:solidFill>
                <a:effectLst/>
                <a:latin typeface="Calibri" panose="020F0502020204030204" pitchFamily="34" charset="0"/>
                <a:cs typeface="Calibri" panose="020F0502020204030204" pitchFamily="34" charset="0"/>
              </a:rPr>
              <a:t>Anticipate</a:t>
            </a:r>
          </a:p>
          <a:p>
            <a:pPr algn="l"/>
            <a:r>
              <a:rPr lang="en-GB" dirty="0">
                <a:solidFill>
                  <a:srgbClr val="505050"/>
                </a:solidFill>
                <a:latin typeface="Calibri" panose="020F0502020204030204" pitchFamily="34" charset="0"/>
                <a:cs typeface="Calibri" panose="020F0502020204030204" pitchFamily="34" charset="0"/>
              </a:rPr>
              <a:t>A</a:t>
            </a:r>
            <a:r>
              <a:rPr lang="en-GB" b="0" i="0" dirty="0">
                <a:solidFill>
                  <a:srgbClr val="505050"/>
                </a:solidFill>
                <a:effectLst/>
                <a:latin typeface="Calibri" panose="020F0502020204030204" pitchFamily="34" charset="0"/>
                <a:cs typeface="Calibri" panose="020F0502020204030204" pitchFamily="34" charset="0"/>
              </a:rPr>
              <a:t>nticipating the impacts, intended or otherwise, that might arise. </a:t>
            </a:r>
          </a:p>
          <a:p>
            <a:pPr algn="l"/>
            <a:r>
              <a:rPr lang="en-GB" b="1" i="0" dirty="0">
                <a:solidFill>
                  <a:srgbClr val="2E2D62"/>
                </a:solidFill>
                <a:effectLst/>
                <a:latin typeface="Calibri" panose="020F0502020204030204" pitchFamily="34" charset="0"/>
                <a:cs typeface="Calibri" panose="020F0502020204030204" pitchFamily="34" charset="0"/>
              </a:rPr>
              <a:t>Reflect</a:t>
            </a:r>
          </a:p>
          <a:p>
            <a:pPr algn="l"/>
            <a:r>
              <a:rPr lang="en-GB" b="0" i="0" dirty="0">
                <a:solidFill>
                  <a:srgbClr val="505050"/>
                </a:solidFill>
                <a:effectLst/>
                <a:latin typeface="Calibri" panose="020F0502020204030204" pitchFamily="34" charset="0"/>
                <a:cs typeface="Calibri" panose="020F0502020204030204" pitchFamily="34" charset="0"/>
              </a:rPr>
              <a:t>Reflect on the purposes of, motivations for and potential implications of the innovation, together with the associated uncertainties, areas of ignorance, assumptions, framings, questions, dilemmas and social transformations these may bring.</a:t>
            </a:r>
          </a:p>
          <a:p>
            <a:pPr algn="l"/>
            <a:r>
              <a:rPr lang="en-GB" b="1" i="0" dirty="0">
                <a:solidFill>
                  <a:srgbClr val="2E2D62"/>
                </a:solidFill>
                <a:effectLst/>
                <a:latin typeface="Calibri" panose="020F0502020204030204" pitchFamily="34" charset="0"/>
                <a:cs typeface="Calibri" panose="020F0502020204030204" pitchFamily="34" charset="0"/>
              </a:rPr>
              <a:t>Engage</a:t>
            </a:r>
          </a:p>
          <a:p>
            <a:pPr algn="l"/>
            <a:r>
              <a:rPr lang="en-GB" b="0" i="0" dirty="0">
                <a:solidFill>
                  <a:srgbClr val="505050"/>
                </a:solidFill>
                <a:effectLst/>
                <a:latin typeface="Calibri" panose="020F0502020204030204" pitchFamily="34" charset="0"/>
                <a:cs typeface="Calibri" panose="020F0502020204030204" pitchFamily="34" charset="0"/>
              </a:rPr>
              <a:t>Open up to broader and inclusive deliberation, dialogue, engagement and debate.</a:t>
            </a:r>
          </a:p>
          <a:p>
            <a:pPr algn="l"/>
            <a:r>
              <a:rPr lang="en-GB" b="1" i="0" dirty="0">
                <a:solidFill>
                  <a:srgbClr val="2E2D62"/>
                </a:solidFill>
                <a:effectLst/>
                <a:latin typeface="Calibri" panose="020F0502020204030204" pitchFamily="34" charset="0"/>
                <a:cs typeface="Calibri" panose="020F0502020204030204" pitchFamily="34" charset="0"/>
              </a:rPr>
              <a:t>Act</a:t>
            </a:r>
          </a:p>
          <a:p>
            <a:pPr algn="l"/>
            <a:r>
              <a:rPr lang="en-GB" dirty="0">
                <a:solidFill>
                  <a:srgbClr val="212121"/>
                </a:solidFill>
                <a:latin typeface="Cambria" panose="02040503050406030204" pitchFamily="18" charset="0"/>
              </a:rPr>
              <a:t>A</a:t>
            </a:r>
            <a:r>
              <a:rPr lang="en-GB" b="0" i="0" dirty="0">
                <a:solidFill>
                  <a:srgbClr val="212121"/>
                </a:solidFill>
                <a:effectLst/>
                <a:latin typeface="Cambria" panose="02040503050406030204" pitchFamily="18" charset="0"/>
              </a:rPr>
              <a:t>cting to influence the direction and trajectory of the innovation process.</a:t>
            </a:r>
            <a:r>
              <a:rPr lang="en-GB" b="0" i="0" dirty="0">
                <a:solidFill>
                  <a:srgbClr val="505050"/>
                </a:solidFill>
                <a:effectLst/>
                <a:latin typeface="Calibri" panose="020F0502020204030204" pitchFamily="34" charset="0"/>
                <a:cs typeface="Calibri" panose="020F0502020204030204" pitchFamily="34" charset="0"/>
              </a:rPr>
              <a:t>.</a:t>
            </a:r>
            <a:endParaRPr lang="en-US" dirty="0"/>
          </a:p>
        </p:txBody>
      </p:sp>
    </p:spTree>
    <p:extLst>
      <p:ext uri="{BB962C8B-B14F-4D97-AF65-F5344CB8AC3E}">
        <p14:creationId xmlns:p14="http://schemas.microsoft.com/office/powerpoint/2010/main" val="2029214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1FA58F-09C5-CA77-62D0-646B88E06A69}"/>
              </a:ext>
            </a:extLst>
          </p:cNvPr>
          <p:cNvSpPr>
            <a:spLocks noGrp="1"/>
          </p:cNvSpPr>
          <p:nvPr>
            <p:ph type="title"/>
          </p:nvPr>
        </p:nvSpPr>
        <p:spPr/>
        <p:txBody>
          <a:bodyPr/>
          <a:lstStyle/>
          <a:p>
            <a:r>
              <a:rPr lang="en-US"/>
              <a:t>The ambition of palliative care</a:t>
            </a:r>
          </a:p>
        </p:txBody>
      </p:sp>
      <p:sp>
        <p:nvSpPr>
          <p:cNvPr id="8" name="Content Placeholder 7">
            <a:extLst>
              <a:ext uri="{FF2B5EF4-FFF2-40B4-BE49-F238E27FC236}">
                <a16:creationId xmlns:a16="http://schemas.microsoft.com/office/drawing/2014/main" id="{018FFA3C-E4E7-6E6F-9AA3-F4119F2444D4}"/>
              </a:ext>
            </a:extLst>
          </p:cNvPr>
          <p:cNvSpPr>
            <a:spLocks noGrp="1"/>
          </p:cNvSpPr>
          <p:nvPr>
            <p:ph sz="half" idx="1"/>
          </p:nvPr>
        </p:nvSpPr>
        <p:spPr>
          <a:xfrm>
            <a:off x="464186" y="1809802"/>
            <a:ext cx="5181600" cy="4189412"/>
          </a:xfrm>
        </p:spPr>
        <p:txBody>
          <a:bodyPr/>
          <a:lstStyle/>
          <a:p>
            <a:pPr marL="342900" indent="-342900">
              <a:buFont typeface="Arial" panose="020B0604020202020204" pitchFamily="34" charset="0"/>
              <a:buChar char="•"/>
            </a:pPr>
            <a:r>
              <a:rPr lang="en-US" sz="2400"/>
              <a:t>Mainstream healthcare failing the dying​</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Needed to take the patient out in order to allow values back in​</a:t>
            </a:r>
          </a:p>
          <a:p>
            <a:pPr marL="342900" indent="-342900">
              <a:buFont typeface="Arial" panose="020B0604020202020204" pitchFamily="34" charset="0"/>
              <a:buChar char="•"/>
            </a:pPr>
            <a:endParaRPr lang="en-US" sz="2400"/>
          </a:p>
          <a:p>
            <a:pPr marL="285750" indent="-285750">
              <a:buFont typeface="Arial" panose="020B0604020202020204" pitchFamily="34" charset="0"/>
              <a:buChar char="•"/>
            </a:pPr>
            <a:r>
              <a:rPr lang="en-US" sz="2400"/>
              <a:t>Hospice as a special place ‘a resting place for pilgrims'</a:t>
            </a:r>
          </a:p>
        </p:txBody>
      </p:sp>
      <p:sp>
        <p:nvSpPr>
          <p:cNvPr id="4" name="Footer Placeholder 3">
            <a:extLst>
              <a:ext uri="{FF2B5EF4-FFF2-40B4-BE49-F238E27FC236}">
                <a16:creationId xmlns:a16="http://schemas.microsoft.com/office/drawing/2014/main" id="{0C945FC9-51B5-0DD5-5150-3F0186D880A9}"/>
              </a:ext>
            </a:extLst>
          </p:cNvPr>
          <p:cNvSpPr>
            <a:spLocks noGrp="1"/>
          </p:cNvSpPr>
          <p:nvPr>
            <p:ph type="ftr" sz="quarter" idx="11"/>
          </p:nvPr>
        </p:nvSpPr>
        <p:spPr/>
        <p:txBody>
          <a:bodyPr/>
          <a:lstStyle/>
          <a:p>
            <a:r>
              <a:rPr lang="en-GB">
                <a:latin typeface="Calibri" panose="020F0502020204030204" pitchFamily="34" charset="0"/>
                <a:cs typeface="Calibri" panose="020F0502020204030204" pitchFamily="34" charset="0"/>
              </a:rPr>
              <a:t>Arsmøde ”Palliation Over hækken” 23. marts 2023 </a:t>
            </a:r>
          </a:p>
          <a:p>
            <a:endParaRPr lang="en-GB"/>
          </a:p>
        </p:txBody>
      </p:sp>
      <p:sp>
        <p:nvSpPr>
          <p:cNvPr id="5" name="Slide Number Placeholder 4">
            <a:extLst>
              <a:ext uri="{FF2B5EF4-FFF2-40B4-BE49-F238E27FC236}">
                <a16:creationId xmlns:a16="http://schemas.microsoft.com/office/drawing/2014/main" id="{DF7E5B2E-05D9-AFD5-910A-8F9702A920F5}"/>
              </a:ext>
            </a:extLst>
          </p:cNvPr>
          <p:cNvSpPr>
            <a:spLocks noGrp="1"/>
          </p:cNvSpPr>
          <p:nvPr>
            <p:ph type="sldNum" sz="quarter" idx="12"/>
          </p:nvPr>
        </p:nvSpPr>
        <p:spPr/>
        <p:txBody>
          <a:bodyPr/>
          <a:lstStyle/>
          <a:p>
            <a:fld id="{E5E7EA0D-6364-2B4A-8E45-9A79CD741A72}" type="slidenum">
              <a:rPr lang="en-GB" smtClean="0"/>
              <a:t>5</a:t>
            </a:fld>
            <a:endParaRPr lang="en-GB"/>
          </a:p>
        </p:txBody>
      </p:sp>
      <p:sp>
        <p:nvSpPr>
          <p:cNvPr id="10" name="Text Placeholder 9">
            <a:extLst>
              <a:ext uri="{FF2B5EF4-FFF2-40B4-BE49-F238E27FC236}">
                <a16:creationId xmlns:a16="http://schemas.microsoft.com/office/drawing/2014/main" id="{06D8FB21-2A2E-643D-F360-97DE782F9E6A}"/>
              </a:ext>
            </a:extLst>
          </p:cNvPr>
          <p:cNvSpPr>
            <a:spLocks noGrp="1"/>
          </p:cNvSpPr>
          <p:nvPr>
            <p:ph type="body" sz="quarter" idx="13"/>
          </p:nvPr>
        </p:nvSpPr>
        <p:spPr/>
        <p:txBody>
          <a:bodyPr>
            <a:normAutofit fontScale="92500" lnSpcReduction="20000"/>
          </a:bodyPr>
          <a:lstStyle/>
          <a:p>
            <a:r>
              <a:rPr lang="en-GB"/>
              <a:t>From values to principles</a:t>
            </a:r>
          </a:p>
          <a:p>
            <a:endParaRPr lang="en-US"/>
          </a:p>
        </p:txBody>
      </p:sp>
      <p:pic>
        <p:nvPicPr>
          <p:cNvPr id="1026" name="Picture 2">
            <a:extLst>
              <a:ext uri="{FF2B5EF4-FFF2-40B4-BE49-F238E27FC236}">
                <a16:creationId xmlns:a16="http://schemas.microsoft.com/office/drawing/2014/main" id="{3862A10C-43C1-C41E-1D05-F6E060EA1D8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335838" y="3205949"/>
            <a:ext cx="3124200" cy="3124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EC8F4A5-DC0D-1CF7-2F26-79CCEF51C317}"/>
              </a:ext>
            </a:extLst>
          </p:cNvPr>
          <p:cNvSpPr txBox="1"/>
          <p:nvPr/>
        </p:nvSpPr>
        <p:spPr>
          <a:xfrm>
            <a:off x="7178040" y="1188244"/>
            <a:ext cx="3281998" cy="2308324"/>
          </a:xfrm>
          <a:prstGeom prst="rect">
            <a:avLst/>
          </a:prstGeom>
          <a:noFill/>
        </p:spPr>
        <p:txBody>
          <a:bodyPr wrap="square" rtlCol="0">
            <a:spAutoFit/>
          </a:bodyPr>
          <a:lstStyle/>
          <a:p>
            <a:pPr algn="ctr" rtl="0" fontAlgn="base"/>
            <a:r>
              <a:rPr lang="en-US" b="0" i="0" u="none" strike="noStrike">
                <a:effectLst/>
              </a:rPr>
              <a:t>You matter because you are you, and you matter to the end of your life. We will do all we can not only to help you die peacefully, but also to live until you die.</a:t>
            </a:r>
            <a:r>
              <a:rPr lang="en-US" b="0" i="0">
                <a:effectLst/>
              </a:rPr>
              <a:t>​</a:t>
            </a:r>
          </a:p>
          <a:p>
            <a:pPr algn="ctr" rtl="0" fontAlgn="base"/>
            <a:r>
              <a:rPr lang="en-US" b="0" i="1" u="none" strike="noStrike">
                <a:effectLst/>
              </a:rPr>
              <a:t>Saunders</a:t>
            </a:r>
            <a:r>
              <a:rPr lang="da-DK" b="0" i="0">
                <a:effectLst/>
              </a:rPr>
              <a:t>​</a:t>
            </a:r>
          </a:p>
          <a:p>
            <a:endParaRPr lang="en-US"/>
          </a:p>
        </p:txBody>
      </p:sp>
    </p:spTree>
    <p:extLst>
      <p:ext uri="{BB962C8B-B14F-4D97-AF65-F5344CB8AC3E}">
        <p14:creationId xmlns:p14="http://schemas.microsoft.com/office/powerpoint/2010/main" val="3326411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1FA58F-09C5-CA77-62D0-646B88E06A69}"/>
              </a:ext>
            </a:extLst>
          </p:cNvPr>
          <p:cNvSpPr>
            <a:spLocks noGrp="1"/>
          </p:cNvSpPr>
          <p:nvPr>
            <p:ph type="title" idx="4294967295"/>
          </p:nvPr>
        </p:nvSpPr>
        <p:spPr>
          <a:xfrm>
            <a:off x="0" y="1079500"/>
            <a:ext cx="8320088" cy="730250"/>
          </a:xfrm>
        </p:spPr>
        <p:txBody>
          <a:bodyPr/>
          <a:lstStyle/>
          <a:p>
            <a:endParaRPr lang="en-US"/>
          </a:p>
        </p:txBody>
      </p:sp>
      <p:sp>
        <p:nvSpPr>
          <p:cNvPr id="4" name="Footer Placeholder 3">
            <a:extLst>
              <a:ext uri="{FF2B5EF4-FFF2-40B4-BE49-F238E27FC236}">
                <a16:creationId xmlns:a16="http://schemas.microsoft.com/office/drawing/2014/main" id="{0C945FC9-51B5-0DD5-5150-3F0186D880A9}"/>
              </a:ext>
            </a:extLst>
          </p:cNvPr>
          <p:cNvSpPr>
            <a:spLocks noGrp="1"/>
          </p:cNvSpPr>
          <p:nvPr>
            <p:ph type="ftr" sz="quarter" idx="4294967295"/>
          </p:nvPr>
        </p:nvSpPr>
        <p:spPr>
          <a:xfrm>
            <a:off x="4286250" y="6454775"/>
            <a:ext cx="7905750" cy="365125"/>
          </a:xfrm>
        </p:spPr>
        <p:txBody>
          <a:bodyPr/>
          <a:lstStyle/>
          <a:p>
            <a:r>
              <a:rPr lang="en-GB">
                <a:latin typeface="Calibri" panose="020F0502020204030204" pitchFamily="34" charset="0"/>
                <a:cs typeface="Calibri" panose="020F0502020204030204" pitchFamily="34" charset="0"/>
              </a:rPr>
              <a:t>Arsmøde ”Palliation Over hækken” 23. marts 2023 </a:t>
            </a:r>
          </a:p>
          <a:p>
            <a:endParaRPr lang="en-GB"/>
          </a:p>
        </p:txBody>
      </p:sp>
      <p:sp>
        <p:nvSpPr>
          <p:cNvPr id="5" name="Slide Number Placeholder 4">
            <a:extLst>
              <a:ext uri="{FF2B5EF4-FFF2-40B4-BE49-F238E27FC236}">
                <a16:creationId xmlns:a16="http://schemas.microsoft.com/office/drawing/2014/main" id="{DF7E5B2E-05D9-AFD5-910A-8F9702A920F5}"/>
              </a:ext>
            </a:extLst>
          </p:cNvPr>
          <p:cNvSpPr>
            <a:spLocks noGrp="1"/>
          </p:cNvSpPr>
          <p:nvPr>
            <p:ph type="sldNum" sz="quarter" idx="4294967295"/>
          </p:nvPr>
        </p:nvSpPr>
        <p:spPr>
          <a:xfrm>
            <a:off x="11553825" y="6454775"/>
            <a:ext cx="638175" cy="350838"/>
          </a:xfrm>
        </p:spPr>
        <p:txBody>
          <a:bodyPr/>
          <a:lstStyle/>
          <a:p>
            <a:fld id="{E5E7EA0D-6364-2B4A-8E45-9A79CD741A72}" type="slidenum">
              <a:rPr lang="en-GB" smtClean="0"/>
              <a:t>6</a:t>
            </a:fld>
            <a:endParaRPr lang="en-GB"/>
          </a:p>
        </p:txBody>
      </p:sp>
      <p:sp>
        <p:nvSpPr>
          <p:cNvPr id="10" name="Text Placeholder 9">
            <a:extLst>
              <a:ext uri="{FF2B5EF4-FFF2-40B4-BE49-F238E27FC236}">
                <a16:creationId xmlns:a16="http://schemas.microsoft.com/office/drawing/2014/main" id="{06D8FB21-2A2E-643D-F360-97DE782F9E6A}"/>
              </a:ext>
            </a:extLst>
          </p:cNvPr>
          <p:cNvSpPr>
            <a:spLocks noGrp="1"/>
          </p:cNvSpPr>
          <p:nvPr>
            <p:ph type="body" sz="quarter" idx="4294967295"/>
          </p:nvPr>
        </p:nvSpPr>
        <p:spPr>
          <a:xfrm>
            <a:off x="0" y="320675"/>
            <a:ext cx="8323263" cy="306388"/>
          </a:xfrm>
        </p:spPr>
        <p:txBody>
          <a:bodyPr>
            <a:normAutofit fontScale="70000" lnSpcReduction="20000"/>
          </a:bodyPr>
          <a:lstStyle/>
          <a:p>
            <a:r>
              <a:rPr lang="en-GB"/>
              <a:t>From values to principles</a:t>
            </a:r>
          </a:p>
          <a:p>
            <a:endParaRPr lang="en-US"/>
          </a:p>
        </p:txBody>
      </p:sp>
      <p:pic>
        <p:nvPicPr>
          <p:cNvPr id="1026" name="Picture 2">
            <a:extLst>
              <a:ext uri="{FF2B5EF4-FFF2-40B4-BE49-F238E27FC236}">
                <a16:creationId xmlns:a16="http://schemas.microsoft.com/office/drawing/2014/main" id="{3862A10C-43C1-C41E-1D05-F6E060EA1D86}"/>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9067800" y="3205163"/>
            <a:ext cx="3124200" cy="3124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EC8F4A5-DC0D-1CF7-2F26-79CCEF51C317}"/>
              </a:ext>
            </a:extLst>
          </p:cNvPr>
          <p:cNvSpPr txBox="1"/>
          <p:nvPr/>
        </p:nvSpPr>
        <p:spPr>
          <a:xfrm>
            <a:off x="8457001" y="1120676"/>
            <a:ext cx="3281998" cy="2308324"/>
          </a:xfrm>
          <a:prstGeom prst="rect">
            <a:avLst/>
          </a:prstGeom>
          <a:noFill/>
        </p:spPr>
        <p:txBody>
          <a:bodyPr wrap="square" rtlCol="0">
            <a:spAutoFit/>
          </a:bodyPr>
          <a:lstStyle/>
          <a:p>
            <a:pPr algn="ctr" rtl="0" fontAlgn="base"/>
            <a:r>
              <a:rPr lang="en-US" b="0" i="0" u="none" strike="noStrike">
                <a:effectLst/>
              </a:rPr>
              <a:t>You matter because you are you, and you matter to the end of your life. We will do all we can not only to help you die peacefully, but also to live until you die.</a:t>
            </a:r>
            <a:r>
              <a:rPr lang="en-US" b="0" i="0">
                <a:effectLst/>
              </a:rPr>
              <a:t>​</a:t>
            </a:r>
          </a:p>
          <a:p>
            <a:pPr algn="ctr" rtl="0" fontAlgn="base"/>
            <a:r>
              <a:rPr lang="en-US" b="0" i="1" u="none" strike="noStrike">
                <a:effectLst/>
              </a:rPr>
              <a:t>Saunders</a:t>
            </a:r>
            <a:r>
              <a:rPr lang="da-DK" b="0" i="0">
                <a:effectLst/>
              </a:rPr>
              <a:t>​</a:t>
            </a:r>
          </a:p>
          <a:p>
            <a:endParaRPr lang="en-US"/>
          </a:p>
        </p:txBody>
      </p:sp>
      <p:pic>
        <p:nvPicPr>
          <p:cNvPr id="7170" name="Picture 2" descr="From Dame Cicely Saunders Quotes">
            <a:extLst>
              <a:ext uri="{FF2B5EF4-FFF2-40B4-BE49-F238E27FC236}">
                <a16:creationId xmlns:a16="http://schemas.microsoft.com/office/drawing/2014/main" id="{B3E6276C-D475-5227-50CF-214B3962F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1502" y="341209"/>
            <a:ext cx="3190099" cy="442605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rom Dame Cicely Saunders Quotes">
            <a:extLst>
              <a:ext uri="{FF2B5EF4-FFF2-40B4-BE49-F238E27FC236}">
                <a16:creationId xmlns:a16="http://schemas.microsoft.com/office/drawing/2014/main" id="{A408C6D6-EEBB-8D59-9461-09DC2B6D77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271" y="3034456"/>
            <a:ext cx="254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otal Pain und Palliative Geriatrie in Zeiten der Pandemie: eine ethische  Besinnung">
            <a:extLst>
              <a:ext uri="{FF2B5EF4-FFF2-40B4-BE49-F238E27FC236}">
                <a16:creationId xmlns:a16="http://schemas.microsoft.com/office/drawing/2014/main" id="{DAB7BC2E-C214-725C-FFDC-128793C5E2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372" y="692099"/>
            <a:ext cx="2933700" cy="276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153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6C5ED-B7FA-4D7D-AEA1-5A148E518743}"/>
              </a:ext>
            </a:extLst>
          </p:cNvPr>
          <p:cNvSpPr>
            <a:spLocks noGrp="1"/>
          </p:cNvSpPr>
          <p:nvPr>
            <p:ph type="title"/>
          </p:nvPr>
        </p:nvSpPr>
        <p:spPr/>
        <p:txBody>
          <a:bodyPr/>
          <a:lstStyle/>
          <a:p>
            <a:r>
              <a:rPr lang="en-US" sz="2400"/>
              <a:t>The ambition of palliative care</a:t>
            </a:r>
          </a:p>
        </p:txBody>
      </p:sp>
      <p:sp>
        <p:nvSpPr>
          <p:cNvPr id="3" name="Content Placeholder 2">
            <a:extLst>
              <a:ext uri="{FF2B5EF4-FFF2-40B4-BE49-F238E27FC236}">
                <a16:creationId xmlns:a16="http://schemas.microsoft.com/office/drawing/2014/main" id="{83645587-7EFA-F096-1FAB-776D2A85E9F2}"/>
              </a:ext>
            </a:extLst>
          </p:cNvPr>
          <p:cNvSpPr>
            <a:spLocks noGrp="1"/>
          </p:cNvSpPr>
          <p:nvPr>
            <p:ph sz="half" idx="1"/>
          </p:nvPr>
        </p:nvSpPr>
        <p:spPr/>
        <p:txBody>
          <a:bodyPr/>
          <a:lstStyle/>
          <a:p>
            <a:r>
              <a:rPr lang="en-US" sz="2400"/>
              <a:t>4 drivers:</a:t>
            </a:r>
          </a:p>
          <a:p>
            <a:pPr marL="342900" indent="-342900">
              <a:buFont typeface="+mj-lt"/>
              <a:buAutoNum type="arabicPeriod"/>
            </a:pPr>
            <a:r>
              <a:rPr lang="en-US" sz="2400"/>
              <a:t>Move towards an evidence-based practice</a:t>
            </a:r>
          </a:p>
          <a:p>
            <a:pPr marL="342900" indent="-342900">
              <a:buFont typeface="+mj-lt"/>
              <a:buAutoNum type="arabicPeriod"/>
            </a:pPr>
            <a:r>
              <a:rPr lang="en-US" sz="2400"/>
              <a:t>Conscious engagement with values in the care of the dying – e.g., ‘open awareness’</a:t>
            </a:r>
          </a:p>
          <a:p>
            <a:pPr marL="342900" indent="-342900">
              <a:buFont typeface="+mj-lt"/>
              <a:buAutoNum type="arabicPeriod"/>
            </a:pPr>
            <a:r>
              <a:rPr lang="en-US" sz="2400"/>
              <a:t>Move from passive to active forms of care</a:t>
            </a:r>
          </a:p>
          <a:p>
            <a:pPr marL="342900" indent="-342900">
              <a:buFont typeface="+mj-lt"/>
              <a:buAutoNum type="arabicPeriod"/>
            </a:pPr>
            <a:r>
              <a:rPr lang="en-US" sz="2400"/>
              <a:t>Holistic approach to care </a:t>
            </a:r>
            <a:r>
              <a:rPr lang="en-US" sz="1800"/>
              <a:t>(Clark 1998, Woods 2007)</a:t>
            </a:r>
            <a:endParaRPr lang="en-US" sz="2400"/>
          </a:p>
          <a:p>
            <a:pPr marL="342900" indent="-342900">
              <a:buFont typeface="+mj-lt"/>
              <a:buAutoNum type="arabicPeriod"/>
            </a:pPr>
            <a:endParaRPr lang="en-US"/>
          </a:p>
          <a:p>
            <a:pPr marL="342900" indent="-342900">
              <a:buFont typeface="+mj-lt"/>
              <a:buAutoNum type="arabicPeriod"/>
            </a:pPr>
            <a:endParaRPr lang="en-US"/>
          </a:p>
          <a:p>
            <a:pPr marL="342900" indent="-342900">
              <a:buFont typeface="+mj-lt"/>
              <a:buAutoNum type="arabicPeriod"/>
            </a:pPr>
            <a:endParaRPr lang="en-US"/>
          </a:p>
          <a:p>
            <a:pPr marL="342900" indent="-342900">
              <a:buFont typeface="+mj-lt"/>
              <a:buAutoNum type="arabicPeriod"/>
            </a:pPr>
            <a:endParaRPr lang="en-US"/>
          </a:p>
        </p:txBody>
      </p:sp>
      <p:sp>
        <p:nvSpPr>
          <p:cNvPr id="4" name="Content Placeholder 3">
            <a:extLst>
              <a:ext uri="{FF2B5EF4-FFF2-40B4-BE49-F238E27FC236}">
                <a16:creationId xmlns:a16="http://schemas.microsoft.com/office/drawing/2014/main" id="{2E1B3B18-065B-DCD4-4932-C976E29B8146}"/>
              </a:ext>
            </a:extLst>
          </p:cNvPr>
          <p:cNvSpPr>
            <a:spLocks noGrp="1"/>
          </p:cNvSpPr>
          <p:nvPr>
            <p:ph sz="half" idx="2"/>
          </p:nvPr>
        </p:nvSpPr>
        <p:spPr>
          <a:xfrm>
            <a:off x="6306344" y="1565910"/>
            <a:ext cx="5181600" cy="4635902"/>
          </a:xfrm>
        </p:spPr>
        <p:txBody>
          <a:bodyPr/>
          <a:lstStyle/>
          <a:p>
            <a:r>
              <a:rPr lang="en-US" sz="1800"/>
              <a:t>Danish Hospice managers:</a:t>
            </a:r>
          </a:p>
          <a:p>
            <a:r>
              <a:rPr lang="en-US" sz="1800"/>
              <a:t>‘love’, ‘authenticity’, ‘compassion’, ‘altruism’, ‘spirit of openness…’, ‘presence’ Compassionate care and the associated virtues were seen as a necessary part of hospice identity. (Graven et al 2021)</a:t>
            </a:r>
          </a:p>
          <a:p>
            <a:endParaRPr lang="en-US" sz="1800"/>
          </a:p>
        </p:txBody>
      </p:sp>
      <p:sp>
        <p:nvSpPr>
          <p:cNvPr id="5" name="Footer Placeholder 4">
            <a:extLst>
              <a:ext uri="{FF2B5EF4-FFF2-40B4-BE49-F238E27FC236}">
                <a16:creationId xmlns:a16="http://schemas.microsoft.com/office/drawing/2014/main" id="{8C7CBACC-19ED-6FD0-E102-905280303A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106454-6550-AC2E-C54F-FC47E58C40E5}"/>
              </a:ext>
            </a:extLst>
          </p:cNvPr>
          <p:cNvSpPr>
            <a:spLocks noGrp="1"/>
          </p:cNvSpPr>
          <p:nvPr>
            <p:ph type="sldNum" sz="quarter" idx="12"/>
          </p:nvPr>
        </p:nvSpPr>
        <p:spPr/>
        <p:txBody>
          <a:bodyPr/>
          <a:lstStyle/>
          <a:p>
            <a:fld id="{E5E7EA0D-6364-2B4A-8E45-9A79CD741A72}" type="slidenum">
              <a:rPr lang="en-GB" smtClean="0"/>
              <a:t>7</a:t>
            </a:fld>
            <a:endParaRPr lang="en-GB"/>
          </a:p>
        </p:txBody>
      </p:sp>
      <p:sp>
        <p:nvSpPr>
          <p:cNvPr id="7" name="Text Placeholder 6">
            <a:extLst>
              <a:ext uri="{FF2B5EF4-FFF2-40B4-BE49-F238E27FC236}">
                <a16:creationId xmlns:a16="http://schemas.microsoft.com/office/drawing/2014/main" id="{9D6BB30D-E47E-5935-7DC9-4FA51A9C02D5}"/>
              </a:ext>
            </a:extLst>
          </p:cNvPr>
          <p:cNvSpPr>
            <a:spLocks noGrp="1"/>
          </p:cNvSpPr>
          <p:nvPr>
            <p:ph type="body" sz="quarter" idx="13"/>
          </p:nvPr>
        </p:nvSpPr>
        <p:spPr/>
        <p:txBody>
          <a:bodyPr>
            <a:normAutofit fontScale="85000" lnSpcReduction="10000"/>
          </a:bodyPr>
          <a:lstStyle/>
          <a:p>
            <a:r>
              <a:rPr lang="en-US"/>
              <a:t>From values to principles</a:t>
            </a:r>
          </a:p>
        </p:txBody>
      </p:sp>
      <p:pic>
        <p:nvPicPr>
          <p:cNvPr id="8" name="Picture 2" descr="Om Hospice Sjælland | Hospice Sjælland | Kontakt os nu">
            <a:extLst>
              <a:ext uri="{FF2B5EF4-FFF2-40B4-BE49-F238E27FC236}">
                <a16:creationId xmlns:a16="http://schemas.microsoft.com/office/drawing/2014/main" id="{01D1DFBD-C91B-7078-75EC-49D32C040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7824" y="3429000"/>
            <a:ext cx="3785552" cy="2518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605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69734C-0C3B-770B-2C14-02A8F8CDAA6F}"/>
              </a:ext>
            </a:extLst>
          </p:cNvPr>
          <p:cNvSpPr>
            <a:spLocks noGrp="1"/>
          </p:cNvSpPr>
          <p:nvPr>
            <p:ph type="title"/>
          </p:nvPr>
        </p:nvSpPr>
        <p:spPr/>
        <p:txBody>
          <a:bodyPr/>
          <a:lstStyle/>
          <a:p>
            <a:r>
              <a:rPr lang="en-US"/>
              <a:t>The ambition of palliative care</a:t>
            </a:r>
          </a:p>
        </p:txBody>
      </p:sp>
      <p:graphicFrame>
        <p:nvGraphicFramePr>
          <p:cNvPr id="7" name="Diagram 6">
            <a:extLst>
              <a:ext uri="{FF2B5EF4-FFF2-40B4-BE49-F238E27FC236}">
                <a16:creationId xmlns:a16="http://schemas.microsoft.com/office/drawing/2014/main" id="{8FD136D2-3546-1A92-8D1B-78A5FEC7FB9C}"/>
              </a:ext>
            </a:extLst>
          </p:cNvPr>
          <p:cNvGraphicFramePr/>
          <p:nvPr>
            <p:extLst>
              <p:ext uri="{D42A27DB-BD31-4B8C-83A1-F6EECF244321}">
                <p14:modId xmlns:p14="http://schemas.microsoft.com/office/powerpoint/2010/main" val="23272472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4255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ight Triangle 5">
            <a:extLst>
              <a:ext uri="{FF2B5EF4-FFF2-40B4-BE49-F238E27FC236}">
                <a16:creationId xmlns:a16="http://schemas.microsoft.com/office/drawing/2014/main" id="{7C133004-0021-3381-C288-379263587B1A}"/>
              </a:ext>
            </a:extLst>
          </p:cNvPr>
          <p:cNvSpPr>
            <a:spLocks noChangeArrowheads="1"/>
          </p:cNvSpPr>
          <p:nvPr/>
        </p:nvSpPr>
        <p:spPr bwMode="auto">
          <a:xfrm rot="10800000">
            <a:off x="2543969" y="2385220"/>
            <a:ext cx="6743700" cy="3095624"/>
          </a:xfrm>
          <a:prstGeom prst="rtTriangle">
            <a:avLst/>
          </a:prstGeom>
          <a:solidFill>
            <a:srgbClr val="0088EE"/>
          </a:solidFill>
          <a:ln w="9525" algn="ctr">
            <a:solidFill>
              <a:schemeClr val="tx1"/>
            </a:solidFill>
            <a:round/>
            <a:headEnd/>
            <a:tailEnd/>
          </a:ln>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GB" altLang="en-US"/>
          </a:p>
        </p:txBody>
      </p:sp>
      <p:sp>
        <p:nvSpPr>
          <p:cNvPr id="48131" name="Right Triangle 6">
            <a:extLst>
              <a:ext uri="{FF2B5EF4-FFF2-40B4-BE49-F238E27FC236}">
                <a16:creationId xmlns:a16="http://schemas.microsoft.com/office/drawing/2014/main" id="{0C7377F8-2B9C-91BB-7F78-DC050429D65A}"/>
              </a:ext>
            </a:extLst>
          </p:cNvPr>
          <p:cNvSpPr>
            <a:spLocks noChangeArrowheads="1"/>
          </p:cNvSpPr>
          <p:nvPr/>
        </p:nvSpPr>
        <p:spPr bwMode="auto">
          <a:xfrm>
            <a:off x="2571750" y="2349501"/>
            <a:ext cx="6743700" cy="3167063"/>
          </a:xfrm>
          <a:prstGeom prst="rtTriangle">
            <a:avLst/>
          </a:prstGeom>
          <a:solidFill>
            <a:srgbClr val="FF0000"/>
          </a:solidFill>
          <a:ln w="9525" algn="ctr">
            <a:solidFill>
              <a:schemeClr val="tx1"/>
            </a:solidFill>
            <a:round/>
            <a:headEnd/>
            <a:tailEnd/>
          </a:ln>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GB" altLang="en-US"/>
          </a:p>
        </p:txBody>
      </p:sp>
      <p:sp>
        <p:nvSpPr>
          <p:cNvPr id="48132" name="Title 7">
            <a:extLst>
              <a:ext uri="{FF2B5EF4-FFF2-40B4-BE49-F238E27FC236}">
                <a16:creationId xmlns:a16="http://schemas.microsoft.com/office/drawing/2014/main" id="{06E384E4-0826-768F-0B81-A4DE3A1808E4}"/>
              </a:ext>
            </a:extLst>
          </p:cNvPr>
          <p:cNvSpPr>
            <a:spLocks noGrp="1"/>
          </p:cNvSpPr>
          <p:nvPr>
            <p:ph type="title"/>
          </p:nvPr>
        </p:nvSpPr>
        <p:spPr>
          <a:xfrm>
            <a:off x="342900" y="404813"/>
            <a:ext cx="9137651" cy="1008062"/>
          </a:xfrm>
        </p:spPr>
        <p:txBody>
          <a:bodyPr>
            <a:normAutofit/>
          </a:bodyPr>
          <a:lstStyle/>
          <a:p>
            <a:r>
              <a:rPr lang="en-GB" altLang="en-US"/>
              <a:t>The ambition of palliative care</a:t>
            </a:r>
          </a:p>
        </p:txBody>
      </p:sp>
      <p:sp>
        <p:nvSpPr>
          <p:cNvPr id="48133" name="TextBox 8">
            <a:extLst>
              <a:ext uri="{FF2B5EF4-FFF2-40B4-BE49-F238E27FC236}">
                <a16:creationId xmlns:a16="http://schemas.microsoft.com/office/drawing/2014/main" id="{116CB550-AACF-AEE7-2B85-B916F567C936}"/>
              </a:ext>
            </a:extLst>
          </p:cNvPr>
          <p:cNvSpPr txBox="1">
            <a:spLocks noChangeArrowheads="1"/>
          </p:cNvSpPr>
          <p:nvPr/>
        </p:nvSpPr>
        <p:spPr bwMode="auto">
          <a:xfrm>
            <a:off x="3575050" y="4437063"/>
            <a:ext cx="18732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GB" altLang="en-US"/>
              <a:t>Curative treatment</a:t>
            </a:r>
          </a:p>
        </p:txBody>
      </p:sp>
      <p:sp>
        <p:nvSpPr>
          <p:cNvPr id="48134" name="TextBox 9">
            <a:extLst>
              <a:ext uri="{FF2B5EF4-FFF2-40B4-BE49-F238E27FC236}">
                <a16:creationId xmlns:a16="http://schemas.microsoft.com/office/drawing/2014/main" id="{60A8B258-C433-A208-D172-AD758C76CF61}"/>
              </a:ext>
            </a:extLst>
          </p:cNvPr>
          <p:cNvSpPr txBox="1">
            <a:spLocks noChangeArrowheads="1"/>
          </p:cNvSpPr>
          <p:nvPr/>
        </p:nvSpPr>
        <p:spPr bwMode="auto">
          <a:xfrm>
            <a:off x="5880101" y="2708275"/>
            <a:ext cx="20875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GB" altLang="en-US"/>
              <a:t>Palliative Care</a:t>
            </a:r>
          </a:p>
        </p:txBody>
      </p:sp>
      <p:sp>
        <p:nvSpPr>
          <p:cNvPr id="48135" name="TextBox 10">
            <a:extLst>
              <a:ext uri="{FF2B5EF4-FFF2-40B4-BE49-F238E27FC236}">
                <a16:creationId xmlns:a16="http://schemas.microsoft.com/office/drawing/2014/main" id="{B95C27ED-4A52-ABEC-0174-B9E3D894BC83}"/>
              </a:ext>
            </a:extLst>
          </p:cNvPr>
          <p:cNvSpPr txBox="1">
            <a:spLocks noChangeArrowheads="1"/>
          </p:cNvSpPr>
          <p:nvPr/>
        </p:nvSpPr>
        <p:spPr bwMode="auto">
          <a:xfrm>
            <a:off x="1446609" y="3208341"/>
            <a:ext cx="1008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GB" altLang="en-US"/>
              <a:t>Cure</a:t>
            </a:r>
          </a:p>
        </p:txBody>
      </p:sp>
      <p:sp>
        <p:nvSpPr>
          <p:cNvPr id="48136" name="TextBox 11">
            <a:extLst>
              <a:ext uri="{FF2B5EF4-FFF2-40B4-BE49-F238E27FC236}">
                <a16:creationId xmlns:a16="http://schemas.microsoft.com/office/drawing/2014/main" id="{0CBEFEF8-A5A9-827A-DCE2-9A0C7BD36741}"/>
              </a:ext>
            </a:extLst>
          </p:cNvPr>
          <p:cNvSpPr txBox="1">
            <a:spLocks noChangeArrowheads="1"/>
          </p:cNvSpPr>
          <p:nvPr/>
        </p:nvSpPr>
        <p:spPr bwMode="auto">
          <a:xfrm>
            <a:off x="9620250" y="3197227"/>
            <a:ext cx="12239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GB" altLang="en-US"/>
              <a:t>Death</a:t>
            </a:r>
          </a:p>
        </p:txBody>
      </p:sp>
      <p:sp>
        <p:nvSpPr>
          <p:cNvPr id="48137" name="Left Arrow 1">
            <a:extLst>
              <a:ext uri="{FF2B5EF4-FFF2-40B4-BE49-F238E27FC236}">
                <a16:creationId xmlns:a16="http://schemas.microsoft.com/office/drawing/2014/main" id="{FDFEE19C-ADEC-9622-D670-4CC7499D3D9E}"/>
              </a:ext>
            </a:extLst>
          </p:cNvPr>
          <p:cNvSpPr>
            <a:spLocks noChangeArrowheads="1"/>
          </p:cNvSpPr>
          <p:nvPr/>
        </p:nvSpPr>
        <p:spPr bwMode="auto">
          <a:xfrm>
            <a:off x="2454672" y="5732463"/>
            <a:ext cx="7025879" cy="576262"/>
          </a:xfrm>
          <a:prstGeom prst="leftArrow">
            <a:avLst>
              <a:gd name="adj1" fmla="val 50000"/>
              <a:gd name="adj2" fmla="val 49972"/>
            </a:avLst>
          </a:prstGeom>
          <a:solidFill>
            <a:schemeClr val="tx1"/>
          </a:solidFill>
          <a:ln w="9525" algn="ctr">
            <a:solidFill>
              <a:schemeClr val="tx1"/>
            </a:solidFill>
            <a:round/>
            <a:headEnd/>
            <a:tailEnd/>
          </a:ln>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GB" altLang="en-US"/>
          </a:p>
        </p:txBody>
      </p:sp>
      <p:sp>
        <p:nvSpPr>
          <p:cNvPr id="48138" name="TextBox 2">
            <a:extLst>
              <a:ext uri="{FF2B5EF4-FFF2-40B4-BE49-F238E27FC236}">
                <a16:creationId xmlns:a16="http://schemas.microsoft.com/office/drawing/2014/main" id="{45F0F2F2-87C8-9EEE-C7A0-22CDC9D93935}"/>
              </a:ext>
            </a:extLst>
          </p:cNvPr>
          <p:cNvSpPr txBox="1">
            <a:spLocks noChangeArrowheads="1"/>
          </p:cNvSpPr>
          <p:nvPr/>
        </p:nvSpPr>
        <p:spPr bwMode="auto">
          <a:xfrm>
            <a:off x="4224338" y="6291263"/>
            <a:ext cx="4679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GB" altLang="en-US"/>
              <a:t>‘upstreaming’ palliative care</a:t>
            </a:r>
          </a:p>
        </p:txBody>
      </p:sp>
      <p:sp>
        <p:nvSpPr>
          <p:cNvPr id="2" name="TextBox 1">
            <a:extLst>
              <a:ext uri="{FF2B5EF4-FFF2-40B4-BE49-F238E27FC236}">
                <a16:creationId xmlns:a16="http://schemas.microsoft.com/office/drawing/2014/main" id="{02589D86-0D75-4C7B-AF0E-02F593A26B96}"/>
              </a:ext>
            </a:extLst>
          </p:cNvPr>
          <p:cNvSpPr txBox="1"/>
          <p:nvPr/>
        </p:nvSpPr>
        <p:spPr>
          <a:xfrm>
            <a:off x="3143250" y="1590675"/>
            <a:ext cx="5761038" cy="369332"/>
          </a:xfrm>
          <a:prstGeom prst="rect">
            <a:avLst/>
          </a:prstGeom>
          <a:noFill/>
        </p:spPr>
        <p:txBody>
          <a:bodyPr wrap="square" rtlCol="0">
            <a:spAutoFit/>
          </a:bodyPr>
          <a:lstStyle/>
          <a:p>
            <a:r>
              <a:rPr lang="en-GB" altLang="en-US"/>
              <a:t>Therapeutic ratio</a:t>
            </a:r>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ewcastle University">
      <a:dk1>
        <a:srgbClr val="000000"/>
      </a:dk1>
      <a:lt1>
        <a:srgbClr val="FFFFFF"/>
      </a:lt1>
      <a:dk2>
        <a:srgbClr val="00B2A9"/>
      </a:dk2>
      <a:lt2>
        <a:srgbClr val="E7E6E6"/>
      </a:lt2>
      <a:accent1>
        <a:srgbClr val="93509E"/>
      </a:accent1>
      <a:accent2>
        <a:srgbClr val="4060AF"/>
      </a:accent2>
      <a:accent3>
        <a:srgbClr val="FF5416"/>
      </a:accent3>
      <a:accent4>
        <a:srgbClr val="FDC82F"/>
      </a:accent4>
      <a:accent5>
        <a:srgbClr val="00A9E0"/>
      </a:accent5>
      <a:accent6>
        <a:srgbClr val="CF0071"/>
      </a:accent6>
      <a:hlink>
        <a:srgbClr val="4060AF"/>
      </a:hlink>
      <a:folHlink>
        <a:srgbClr val="93509E"/>
      </a:folHlink>
    </a:clrScheme>
    <a:fontScheme name="Newcastle University">
      <a:majorFont>
        <a:latin typeface="Derailed Bold"/>
        <a:ea typeface=""/>
        <a:cs typeface=""/>
      </a:majorFont>
      <a:minorFont>
        <a:latin typeface="Derail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perlight (2) compressed June 2019" id="{B48CB4D1-E90F-45FB-9F2F-AA81BFDAA6DD}" vid="{269C351F-F8C1-4513-B955-EA2B7AA329D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899</TotalTime>
  <Words>1612</Words>
  <Application>Microsoft Macintosh PowerPoint</Application>
  <PresentationFormat>Widescreen</PresentationFormat>
  <Paragraphs>223</Paragraphs>
  <Slides>29</Slides>
  <Notes>4</Notes>
  <HiddenSlides>0</HiddenSlides>
  <MMClips>0</MMClips>
  <ScaleCrop>false</ScaleCrop>
  <HeadingPairs>
    <vt:vector size="6" baseType="variant">
      <vt:variant>
        <vt:lpstr>Benyttede skrifttyper</vt:lpstr>
      </vt:variant>
      <vt:variant>
        <vt:i4>9</vt:i4>
      </vt:variant>
      <vt:variant>
        <vt:lpstr>Tema</vt:lpstr>
      </vt:variant>
      <vt:variant>
        <vt:i4>2</vt:i4>
      </vt:variant>
      <vt:variant>
        <vt:lpstr>Slidetitler</vt:lpstr>
      </vt:variant>
      <vt:variant>
        <vt:i4>29</vt:i4>
      </vt:variant>
    </vt:vector>
  </HeadingPairs>
  <TitlesOfParts>
    <vt:vector size="40" baseType="lpstr">
      <vt:lpstr>Arial</vt:lpstr>
      <vt:lpstr>Calibri</vt:lpstr>
      <vt:lpstr>Calibri Light</vt:lpstr>
      <vt:lpstr>Cambria</vt:lpstr>
      <vt:lpstr>Derailed</vt:lpstr>
      <vt:lpstr>Raleway</vt:lpstr>
      <vt:lpstr>Source Sans Pro</vt:lpstr>
      <vt:lpstr>System Font</vt:lpstr>
      <vt:lpstr>Times</vt:lpstr>
      <vt:lpstr>Office Theme</vt:lpstr>
      <vt:lpstr>1_Office Theme</vt:lpstr>
      <vt:lpstr>From values to principles</vt:lpstr>
      <vt:lpstr>Introduction</vt:lpstr>
      <vt:lpstr>Strategies for thinking</vt:lpstr>
      <vt:lpstr>AREA model</vt:lpstr>
      <vt:lpstr>The ambition of palliative care</vt:lpstr>
      <vt:lpstr>PowerPoint-præsentation</vt:lpstr>
      <vt:lpstr>The ambition of palliative care</vt:lpstr>
      <vt:lpstr>The ambition of palliative care</vt:lpstr>
      <vt:lpstr>The ambition of palliative care</vt:lpstr>
      <vt:lpstr>The Liverpool Care Pathway</vt:lpstr>
      <vt:lpstr>LCP</vt:lpstr>
      <vt:lpstr>LCP – last days or hours of life</vt:lpstr>
      <vt:lpstr>LCP – 3 main failings</vt:lpstr>
      <vt:lpstr>LCP</vt:lpstr>
      <vt:lpstr>LCP</vt:lpstr>
      <vt:lpstr>AREA model</vt:lpstr>
      <vt:lpstr>I was thirsty and you gave me to drink (Matthew 25:35)  Jeg var tørstig, og du gav mig noget at drikke</vt:lpstr>
      <vt:lpstr>Three questions</vt:lpstr>
      <vt:lpstr>Death systems: Lancet Commission on the Value of Death. (2022)</vt:lpstr>
      <vt:lpstr>Three questions</vt:lpstr>
      <vt:lpstr>PowerPoint-præsentation</vt:lpstr>
      <vt:lpstr>PowerPoint-præsentation</vt:lpstr>
      <vt:lpstr>PowerPoint-præsentation</vt:lpstr>
      <vt:lpstr>PowerPoint-præsentation</vt:lpstr>
      <vt:lpstr>PowerPoint-præsentation</vt:lpstr>
      <vt:lpstr>Learning from death systems</vt:lpstr>
      <vt:lpstr>AREA model</vt:lpstr>
      <vt:lpstr>Concluding thoughts</vt:lpstr>
      <vt:lpstr>tak fordi du tænkte med mig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values to principles</dc:title>
  <dc:creator>Simon Woods</dc:creator>
  <cp:lastModifiedBy>gro katborg</cp:lastModifiedBy>
  <cp:revision>2</cp:revision>
  <dcterms:created xsi:type="dcterms:W3CDTF">2023-03-22T15:18:34Z</dcterms:created>
  <dcterms:modified xsi:type="dcterms:W3CDTF">2023-03-27T08:39:43Z</dcterms:modified>
</cp:coreProperties>
</file>