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3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176" y="2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2B843A7-4644-4237-8352-E33F7EB51B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6CF45707-21A7-46EF-89A9-225EB7FE99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D77714E5-6C81-4C57-8E21-128EA661AC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F8D9A-11B5-4E16-80BF-39B62A7FCB93}" type="datetimeFigureOut">
              <a:rPr lang="da-DK" smtClean="0"/>
              <a:t>27.03.2023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2CB780B6-AC7D-4563-B4D2-1AA4563A3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AE03C4C1-F9F9-48C0-A8D5-D08B0D97A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93E62-A17D-4D7B-9FF8-F6206B1BEE7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00424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09DA9A2-ABC6-47C8-A745-2A788A5FA9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073748F8-02A9-49A0-A330-CDC2A0C61B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F034333C-60D6-4347-BC3C-EA646A5DA2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F8D9A-11B5-4E16-80BF-39B62A7FCB93}" type="datetimeFigureOut">
              <a:rPr lang="da-DK" smtClean="0"/>
              <a:t>27.03.2023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FB484386-AEDF-44C5-AFA0-CC1A23DFED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24CF92DF-9ED6-42A3-80DB-7352FC42A2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93E62-A17D-4D7B-9FF8-F6206B1BEE7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63275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D89C2C6E-8D55-4AA2-82F7-8F71BF3DCE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CD5E5F80-4041-4281-8764-C295CA46BE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71734673-AA23-4244-8FBD-EF5B419F14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F8D9A-11B5-4E16-80BF-39B62A7FCB93}" type="datetimeFigureOut">
              <a:rPr lang="da-DK" smtClean="0"/>
              <a:t>27.03.2023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F069EE5C-C58B-4664-A808-4E1BCCA8FB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1E6CBEBE-DDDF-406E-9313-A921CCB9C2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93E62-A17D-4D7B-9FF8-F6206B1BEE7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64836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4CF919B-55A4-4622-A23B-02F0ED1386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329F7627-8F1A-4B10-AEA0-48D86BC6D2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11EF79ED-AFF6-456F-93C7-E0E0209398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F8D9A-11B5-4E16-80BF-39B62A7FCB93}" type="datetimeFigureOut">
              <a:rPr lang="da-DK" smtClean="0"/>
              <a:t>27.03.2023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B75BFD65-788B-45EB-A0FB-7B355722ED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4D4E7130-575C-4185-A17D-4A5D373C0D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93E62-A17D-4D7B-9FF8-F6206B1BEE7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58228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202BE1C-E0ED-44F9-8A3B-32914AEEE2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FF6488BF-F361-487D-B97D-C59B2D6A68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3B846334-BF7C-45EE-8B65-A074E6E643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F8D9A-11B5-4E16-80BF-39B62A7FCB93}" type="datetimeFigureOut">
              <a:rPr lang="da-DK" smtClean="0"/>
              <a:t>27.03.2023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7645EA25-9225-49AE-BF78-0FD623E212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F19A1646-2192-47DC-BA09-0B6231791B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93E62-A17D-4D7B-9FF8-F6206B1BEE7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72885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0BCF2DA-9455-4163-90F9-8931B41DAB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2FF03EC5-DF9D-4DE0-930A-284DD89D07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A709EB1F-5454-4D4F-A9C6-BB526F2A50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8225B3DF-B8CA-45E5-A9EE-A9A140324D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F8D9A-11B5-4E16-80BF-39B62A7FCB93}" type="datetimeFigureOut">
              <a:rPr lang="da-DK" smtClean="0"/>
              <a:t>27.03.2023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8E51F6EF-670A-4B44-9A31-10EC3EFB8B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3462F33B-78A5-41BD-B947-411AF32C9A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93E62-A17D-4D7B-9FF8-F6206B1BEE7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6144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876B19E-A634-49E6-8A44-2D45A42537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C1947C62-DD84-44BE-8637-223829FDD6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E99298B8-85D1-433B-B938-1E87B44696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6D84FF40-18B7-41D8-9C99-6796651DE36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933B9D8E-3599-43E3-84AB-EC90D01B42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38C7ADD0-5F53-4CC7-A798-5473959711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F8D9A-11B5-4E16-80BF-39B62A7FCB93}" type="datetimeFigureOut">
              <a:rPr lang="da-DK" smtClean="0"/>
              <a:t>27.03.2023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10220E42-35E5-4B3A-A4E9-B96E9114A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4B199838-3728-46E2-88F7-BA6FAD7E69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93E62-A17D-4D7B-9FF8-F6206B1BEE7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57830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D3F09C7-28F5-4F12-A9BC-231F19E472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BB15A169-46B9-4E7A-8012-75B0D49D88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F8D9A-11B5-4E16-80BF-39B62A7FCB93}" type="datetimeFigureOut">
              <a:rPr lang="da-DK" smtClean="0"/>
              <a:t>27.03.2023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DC81DB56-49C5-42FB-9C43-1EB525715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0C409B3D-4718-47AD-9A3F-581528A9CE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93E62-A17D-4D7B-9FF8-F6206B1BEE7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06924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9B088634-28D3-43CD-B2B5-1018BD199E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F8D9A-11B5-4E16-80BF-39B62A7FCB93}" type="datetimeFigureOut">
              <a:rPr lang="da-DK" smtClean="0"/>
              <a:t>27.03.2023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CDB208E3-54FA-44BB-8843-FC81D6387C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E4216C72-3344-4D01-9F6A-35AB8E107B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93E62-A17D-4D7B-9FF8-F6206B1BEE7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56720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D94B054-130E-4B2D-AB2E-3DFFF5EA5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EFA05F12-E4F9-4CB2-ABAE-1B0FF5FA70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E72B5AA2-A7FC-4E37-AE31-77A4E4422E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674C0D24-28AC-49CB-B528-95DDA690C9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F8D9A-11B5-4E16-80BF-39B62A7FCB93}" type="datetimeFigureOut">
              <a:rPr lang="da-DK" smtClean="0"/>
              <a:t>27.03.2023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41594E18-E83F-449D-9FA1-0DF8E519DC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E1644280-EAC6-48B9-B470-76F746A6A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93E62-A17D-4D7B-9FF8-F6206B1BEE7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61744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2A32208-F37B-494E-82B1-9178163012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C65457D3-CE9B-4CB5-A58D-E6F9A1EF4A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06CADBCE-C35B-473A-B80D-ACF5E3FE73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8D00DE17-00D7-4D39-9B8F-5F906BCD06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F8D9A-11B5-4E16-80BF-39B62A7FCB93}" type="datetimeFigureOut">
              <a:rPr lang="da-DK" smtClean="0"/>
              <a:t>27.03.2023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04F4F03F-6BDA-4033-B1C3-25CC021865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393C38A1-47CB-4E6C-A1B6-D493A7EFD7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93E62-A17D-4D7B-9FF8-F6206B1BEE7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75862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A29566AF-8271-4DD5-8EDB-189F89F218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59B605D7-1C48-4D09-BCA2-0B15A346D3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DC72EAF5-7BD8-4C02-9A66-438DDA9444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4F8D9A-11B5-4E16-80BF-39B62A7FCB93}" type="datetimeFigureOut">
              <a:rPr lang="da-DK" smtClean="0"/>
              <a:t>27.03.2023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0DB6668E-F21A-4C19-8E97-32D69BAA63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85632994-1D9B-495B-8E73-3DC9BCE074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693E62-A17D-4D7B-9FF8-F6206B1BEE7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89428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1E82C21-A110-49BC-BC98-78544E5AF7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96037" y="1016066"/>
            <a:ext cx="9144000" cy="1511780"/>
          </a:xfrm>
        </p:spPr>
        <p:txBody>
          <a:bodyPr/>
          <a:lstStyle/>
          <a:p>
            <a:pPr algn="l"/>
            <a:r>
              <a:rPr lang="da-DK" b="1" dirty="0" err="1"/>
              <a:t>Navigatortilbud</a:t>
            </a:r>
            <a:r>
              <a:rPr lang="da-DK" b="1" dirty="0"/>
              <a:t>  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D2790963-3F1E-42E9-91B0-D945D92F07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020037"/>
            <a:ext cx="9144000" cy="3238149"/>
          </a:xfrm>
        </p:spPr>
        <p:txBody>
          <a:bodyPr>
            <a:normAutofit fontScale="92500" lnSpcReduction="20000"/>
          </a:bodyPr>
          <a:lstStyle/>
          <a:p>
            <a:pPr marL="342900" indent="-342900">
              <a:buFontTx/>
              <a:buChar char="-"/>
            </a:pPr>
            <a:endParaRPr lang="da-DK" dirty="0"/>
          </a:p>
          <a:p>
            <a:pPr marL="342900" indent="-342900" algn="l">
              <a:buFontTx/>
              <a:buChar char="-"/>
            </a:pPr>
            <a:r>
              <a:rPr lang="da-DK" sz="3500" dirty="0"/>
              <a:t>Et samarbejde mellem:</a:t>
            </a:r>
          </a:p>
          <a:p>
            <a:pPr algn="l"/>
            <a:endParaRPr lang="da-DK" sz="3500" dirty="0"/>
          </a:p>
          <a:p>
            <a:pPr algn="l"/>
            <a:r>
              <a:rPr lang="da-DK" dirty="0"/>
              <a:t>           Ringkøbing-Skjern kommune </a:t>
            </a:r>
          </a:p>
          <a:p>
            <a:pPr algn="l"/>
            <a:endParaRPr lang="da-DK" dirty="0"/>
          </a:p>
          <a:p>
            <a:pPr algn="l"/>
            <a:r>
              <a:rPr lang="da-DK" dirty="0"/>
              <a:t>                                   og</a:t>
            </a:r>
          </a:p>
          <a:p>
            <a:pPr algn="l"/>
            <a:endParaRPr lang="da-DK" dirty="0"/>
          </a:p>
          <a:p>
            <a:pPr algn="l"/>
            <a:r>
              <a:rPr lang="da-DK" dirty="0"/>
              <a:t>                              Røde Kors</a:t>
            </a:r>
          </a:p>
        </p:txBody>
      </p:sp>
      <p:pic>
        <p:nvPicPr>
          <p:cNvPr id="5" name="Billede 4">
            <a:extLst>
              <a:ext uri="{FF2B5EF4-FFF2-40B4-BE49-F238E27FC236}">
                <a16:creationId xmlns:a16="http://schemas.microsoft.com/office/drawing/2014/main" id="{D4C102A1-CDE4-40F6-88B1-7104E355C1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55639" y="5481695"/>
            <a:ext cx="2196125" cy="507883"/>
          </a:xfrm>
          <a:prstGeom prst="rect">
            <a:avLst/>
          </a:prstGeom>
        </p:spPr>
      </p:pic>
      <p:pic>
        <p:nvPicPr>
          <p:cNvPr id="6" name="Billede 5">
            <a:extLst>
              <a:ext uri="{FF2B5EF4-FFF2-40B4-BE49-F238E27FC236}">
                <a16:creationId xmlns:a16="http://schemas.microsoft.com/office/drawing/2014/main" id="{46FDB5C8-A315-4574-AB14-F5F1822221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46752" y="4292147"/>
            <a:ext cx="2013357" cy="551446"/>
          </a:xfrm>
          <a:prstGeom prst="rect">
            <a:avLst/>
          </a:prstGeom>
        </p:spPr>
      </p:pic>
      <p:pic>
        <p:nvPicPr>
          <p:cNvPr id="9" name="Billede 8">
            <a:extLst>
              <a:ext uri="{FF2B5EF4-FFF2-40B4-BE49-F238E27FC236}">
                <a16:creationId xmlns:a16="http://schemas.microsoft.com/office/drawing/2014/main" id="{D6110949-3AF2-4373-B37F-DB5410A0680A}"/>
              </a:ext>
            </a:extLst>
          </p:cNvPr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155" b="11339"/>
          <a:stretch/>
        </p:blipFill>
        <p:spPr bwMode="auto">
          <a:xfrm>
            <a:off x="7843706" y="523875"/>
            <a:ext cx="2216116" cy="2905125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70634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1F5EBD5-385B-49D8-8B1A-32E2D5974F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29174"/>
            <a:ext cx="10106942" cy="1031846"/>
          </a:xfrm>
        </p:spPr>
        <p:txBody>
          <a:bodyPr>
            <a:normAutofit/>
          </a:bodyPr>
          <a:lstStyle/>
          <a:p>
            <a:pPr algn="l"/>
            <a:r>
              <a:rPr lang="da-DK" dirty="0"/>
              <a:t>Rammerne: 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F4FC580F-7E98-4A16-ADD6-3EE738968B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155973"/>
            <a:ext cx="9144000" cy="3640822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da-DK" dirty="0"/>
              <a:t>- Tilbuddet gives til hjem, hvor en person er ramt af en livstruende sygdom. </a:t>
            </a:r>
          </a:p>
          <a:p>
            <a:pPr algn="l"/>
            <a:endParaRPr lang="da-DK" dirty="0"/>
          </a:p>
          <a:p>
            <a:pPr algn="l"/>
            <a:r>
              <a:rPr lang="da-DK" dirty="0"/>
              <a:t>- 3 timer/ugen</a:t>
            </a:r>
          </a:p>
          <a:p>
            <a:pPr algn="l"/>
            <a:endParaRPr lang="da-DK" dirty="0"/>
          </a:p>
          <a:p>
            <a:pPr algn="l"/>
            <a:r>
              <a:rPr lang="da-DK" dirty="0"/>
              <a:t>- 3-6 mdr. , med mulighed for forlængelse. </a:t>
            </a:r>
          </a:p>
          <a:p>
            <a:pPr algn="l"/>
            <a:endParaRPr lang="da-DK" dirty="0"/>
          </a:p>
          <a:p>
            <a:pPr algn="l"/>
            <a:r>
              <a:rPr lang="da-DK" dirty="0"/>
              <a:t>- Økonomi: Tilbuddet drives af §18-midler (Kørepenge til/fra hjemmet)</a:t>
            </a:r>
          </a:p>
          <a:p>
            <a:pPr algn="l"/>
            <a:r>
              <a:rPr lang="da-DK" dirty="0"/>
              <a:t>                    Kommunen giver ca. 5 timer/ugentlig til koordinering af de frivillige</a:t>
            </a:r>
          </a:p>
          <a:p>
            <a:pPr algn="l"/>
            <a:r>
              <a:rPr lang="da-DK" dirty="0"/>
              <a:t>                    Røde Kors administrerer økonomien. </a:t>
            </a:r>
          </a:p>
          <a:p>
            <a:pPr algn="l"/>
            <a:endParaRPr lang="da-DK" dirty="0"/>
          </a:p>
          <a:p>
            <a:pPr algn="l"/>
            <a:endParaRPr lang="da-DK" dirty="0"/>
          </a:p>
          <a:p>
            <a:pPr algn="l"/>
            <a:endParaRPr lang="da-DK" dirty="0"/>
          </a:p>
          <a:p>
            <a:pPr algn="l"/>
            <a:endParaRPr lang="da-DK" dirty="0"/>
          </a:p>
        </p:txBody>
      </p:sp>
      <p:pic>
        <p:nvPicPr>
          <p:cNvPr id="1028" name="Picture 4" descr="Omsorg - GF2 SOSU-assistent - Praxis">
            <a:extLst>
              <a:ext uri="{FF2B5EF4-FFF2-40B4-BE49-F238E27FC236}">
                <a16:creationId xmlns:a16="http://schemas.microsoft.com/office/drawing/2014/main" id="{E50AC384-8D76-4039-A290-2CA0E7421C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7439" y="352339"/>
            <a:ext cx="2154179" cy="14335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Billede 3">
            <a:extLst>
              <a:ext uri="{FF2B5EF4-FFF2-40B4-BE49-F238E27FC236}">
                <a16:creationId xmlns:a16="http://schemas.microsoft.com/office/drawing/2014/main" id="{2F475045-312B-4A7B-835C-E443533748D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49009" y="5889529"/>
            <a:ext cx="2011854" cy="554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47047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862589C-FF4D-4ED9-A200-78DFF3CBD0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97864"/>
            <a:ext cx="9144000" cy="639325"/>
          </a:xfrm>
        </p:spPr>
        <p:txBody>
          <a:bodyPr>
            <a:noAutofit/>
          </a:bodyPr>
          <a:lstStyle/>
          <a:p>
            <a:pPr algn="l"/>
            <a:r>
              <a:rPr lang="da-DK" sz="4000" b="1" dirty="0"/>
              <a:t>Udtalelser fra pårørende: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006B8E70-7B4B-41F5-8AA4-69F167FCFE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155971"/>
            <a:ext cx="9144000" cy="3657600"/>
          </a:xfrm>
        </p:spPr>
        <p:txBody>
          <a:bodyPr>
            <a:noAutofit/>
          </a:bodyPr>
          <a:lstStyle/>
          <a:p>
            <a:pPr algn="l"/>
            <a:r>
              <a:rPr lang="da-DK" sz="3600" dirty="0"/>
              <a:t>-  </a:t>
            </a:r>
            <a:r>
              <a:rPr lang="da-DK" sz="3600" dirty="0">
                <a:latin typeface="Bodoni MT Condensed" panose="02070606080606020203" pitchFamily="18" charset="0"/>
              </a:rPr>
              <a:t>Hun bragte nogle lyspunkter ind i hverdagen</a:t>
            </a:r>
          </a:p>
          <a:p>
            <a:pPr marL="342900" indent="-342900" algn="l">
              <a:buFontTx/>
              <a:buChar char="-"/>
            </a:pPr>
            <a:r>
              <a:rPr lang="da-DK" sz="3600" dirty="0">
                <a:latin typeface="Bodoni MT Condensed" panose="02070606080606020203" pitchFamily="18" charset="0"/>
              </a:rPr>
              <a:t>Gav mig noget frirum, så jeg kunne komme lidt ud. Så vidste jeg, at der også skete lidt for Arne.</a:t>
            </a:r>
          </a:p>
          <a:p>
            <a:pPr marL="342900" indent="-342900" algn="l">
              <a:buFontTx/>
              <a:buChar char="-"/>
            </a:pPr>
            <a:r>
              <a:rPr lang="da-DK" sz="3600" dirty="0">
                <a:latin typeface="Bodoni MT Condensed" panose="02070606080606020203" pitchFamily="18" charset="0"/>
              </a:rPr>
              <a:t>Min mand nød snak og ture (imens han kunne).</a:t>
            </a:r>
          </a:p>
          <a:p>
            <a:pPr marL="342900" indent="-342900" algn="l">
              <a:buFontTx/>
              <a:buChar char="-"/>
            </a:pPr>
            <a:r>
              <a:rPr lang="da-DK" sz="3600" dirty="0">
                <a:latin typeface="Bodoni MT Condensed" panose="02070606080606020203" pitchFamily="18" charset="0"/>
              </a:rPr>
              <a:t>Selvom vi kunne snakke om alt, så tror jeg, at det var godt at få tankerne vendt med en udenforstående</a:t>
            </a:r>
            <a:r>
              <a:rPr lang="da-DK" sz="3600" dirty="0"/>
              <a:t>. </a:t>
            </a:r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AD0D5D8F-0CB0-4553-86D5-A709916061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84609" y="5856630"/>
            <a:ext cx="2013357" cy="551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68375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151</Words>
  <Application>Microsoft Macintosh PowerPoint</Application>
  <PresentationFormat>Widescreen</PresentationFormat>
  <Paragraphs>26</Paragraphs>
  <Slides>3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3</vt:i4>
      </vt:variant>
    </vt:vector>
  </HeadingPairs>
  <TitlesOfParts>
    <vt:vector size="8" baseType="lpstr">
      <vt:lpstr>Arial</vt:lpstr>
      <vt:lpstr>Bodoni MT Condensed</vt:lpstr>
      <vt:lpstr>Calibri</vt:lpstr>
      <vt:lpstr>Calibri Light</vt:lpstr>
      <vt:lpstr>Office-tema</vt:lpstr>
      <vt:lpstr>Navigatortilbud  </vt:lpstr>
      <vt:lpstr>Rammerne: </vt:lpstr>
      <vt:lpstr>Udtalelser fra pårørende: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Navigatortilbud</dc:title>
  <dc:creator>Mette Hasager Lauridsen</dc:creator>
  <cp:lastModifiedBy>gro katborg</cp:lastModifiedBy>
  <cp:revision>7</cp:revision>
  <dcterms:created xsi:type="dcterms:W3CDTF">2023-02-14T13:34:52Z</dcterms:created>
  <dcterms:modified xsi:type="dcterms:W3CDTF">2023-03-27T08:42:44Z</dcterms:modified>
</cp:coreProperties>
</file>