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  <p:sldMasterId id="2147483648" r:id="rId2"/>
  </p:sldMasterIdLst>
  <p:notesMasterIdLst>
    <p:notesMasterId r:id="rId18"/>
  </p:notesMasterIdLst>
  <p:sldIdLst>
    <p:sldId id="258" r:id="rId3"/>
    <p:sldId id="290" r:id="rId4"/>
    <p:sldId id="292" r:id="rId5"/>
    <p:sldId id="293" r:id="rId6"/>
    <p:sldId id="294" r:id="rId7"/>
    <p:sldId id="295" r:id="rId8"/>
    <p:sldId id="296" r:id="rId9"/>
    <p:sldId id="297" r:id="rId10"/>
    <p:sldId id="299" r:id="rId11"/>
    <p:sldId id="298" r:id="rId12"/>
    <p:sldId id="300" r:id="rId13"/>
    <p:sldId id="302" r:id="rId14"/>
    <p:sldId id="303" r:id="rId15"/>
    <p:sldId id="301" r:id="rId16"/>
    <p:sldId id="256" r:id="rId17"/>
  </p:sldIdLst>
  <p:sldSz cx="21599525" cy="16200438"/>
  <p:notesSz cx="6805613" cy="9944100"/>
  <p:defaultTextStyle>
    <a:defPPr>
      <a:defRPr lang="en-US"/>
    </a:defPPr>
    <a:lvl1pPr marL="0" algn="l" defTabSz="404936" rtl="0" eaLnBrk="1" latinLnBrk="0" hangingPunct="1">
      <a:defRPr sz="1594" kern="1200">
        <a:solidFill>
          <a:schemeClr val="tx1"/>
        </a:solidFill>
        <a:latin typeface="+mn-lt"/>
        <a:ea typeface="+mn-ea"/>
        <a:cs typeface="+mn-cs"/>
      </a:defRPr>
    </a:lvl1pPr>
    <a:lvl2pPr marL="404936" algn="l" defTabSz="404936" rtl="0" eaLnBrk="1" latinLnBrk="0" hangingPunct="1">
      <a:defRPr sz="1594" kern="1200">
        <a:solidFill>
          <a:schemeClr val="tx1"/>
        </a:solidFill>
        <a:latin typeface="+mn-lt"/>
        <a:ea typeface="+mn-ea"/>
        <a:cs typeface="+mn-cs"/>
      </a:defRPr>
    </a:lvl2pPr>
    <a:lvl3pPr marL="809871" algn="l" defTabSz="404936" rtl="0" eaLnBrk="1" latinLnBrk="0" hangingPunct="1">
      <a:defRPr sz="1594" kern="1200">
        <a:solidFill>
          <a:schemeClr val="tx1"/>
        </a:solidFill>
        <a:latin typeface="+mn-lt"/>
        <a:ea typeface="+mn-ea"/>
        <a:cs typeface="+mn-cs"/>
      </a:defRPr>
    </a:lvl3pPr>
    <a:lvl4pPr marL="1214807" algn="l" defTabSz="404936" rtl="0" eaLnBrk="1" latinLnBrk="0" hangingPunct="1">
      <a:defRPr sz="1594" kern="1200">
        <a:solidFill>
          <a:schemeClr val="tx1"/>
        </a:solidFill>
        <a:latin typeface="+mn-lt"/>
        <a:ea typeface="+mn-ea"/>
        <a:cs typeface="+mn-cs"/>
      </a:defRPr>
    </a:lvl4pPr>
    <a:lvl5pPr marL="1619744" algn="l" defTabSz="404936" rtl="0" eaLnBrk="1" latinLnBrk="0" hangingPunct="1">
      <a:defRPr sz="1594" kern="1200">
        <a:solidFill>
          <a:schemeClr val="tx1"/>
        </a:solidFill>
        <a:latin typeface="+mn-lt"/>
        <a:ea typeface="+mn-ea"/>
        <a:cs typeface="+mn-cs"/>
      </a:defRPr>
    </a:lvl5pPr>
    <a:lvl6pPr marL="2024680" algn="l" defTabSz="404936" rtl="0" eaLnBrk="1" latinLnBrk="0" hangingPunct="1">
      <a:defRPr sz="1594" kern="1200">
        <a:solidFill>
          <a:schemeClr val="tx1"/>
        </a:solidFill>
        <a:latin typeface="+mn-lt"/>
        <a:ea typeface="+mn-ea"/>
        <a:cs typeface="+mn-cs"/>
      </a:defRPr>
    </a:lvl6pPr>
    <a:lvl7pPr marL="2429615" algn="l" defTabSz="404936" rtl="0" eaLnBrk="1" latinLnBrk="0" hangingPunct="1">
      <a:defRPr sz="1594" kern="1200">
        <a:solidFill>
          <a:schemeClr val="tx1"/>
        </a:solidFill>
        <a:latin typeface="+mn-lt"/>
        <a:ea typeface="+mn-ea"/>
        <a:cs typeface="+mn-cs"/>
      </a:defRPr>
    </a:lvl7pPr>
    <a:lvl8pPr marL="2834551" algn="l" defTabSz="404936" rtl="0" eaLnBrk="1" latinLnBrk="0" hangingPunct="1">
      <a:defRPr sz="1594" kern="1200">
        <a:solidFill>
          <a:schemeClr val="tx1"/>
        </a:solidFill>
        <a:latin typeface="+mn-lt"/>
        <a:ea typeface="+mn-ea"/>
        <a:cs typeface="+mn-cs"/>
      </a:defRPr>
    </a:lvl8pPr>
    <a:lvl9pPr marL="3239488" algn="l" defTabSz="404936" rtl="0" eaLnBrk="1" latinLnBrk="0" hangingPunct="1">
      <a:defRPr sz="159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2A64"/>
    <a:srgbClr val="773830"/>
    <a:srgbClr val="072A39"/>
    <a:srgbClr val="141414"/>
    <a:srgbClr val="F47433"/>
    <a:srgbClr val="12827D"/>
    <a:srgbClr val="ED4B5C"/>
    <a:srgbClr val="FFCC00"/>
    <a:srgbClr val="FFFFFF"/>
    <a:srgbClr val="445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0735CB-E766-41DD-8B13-D041B030458E}" v="54" dt="2023-03-16T11:15:37.5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80" autoAdjust="0"/>
    <p:restoredTop sz="71350" autoAdjust="0"/>
  </p:normalViewPr>
  <p:slideViewPr>
    <p:cSldViewPr snapToGrid="0" snapToObjects="1">
      <p:cViewPr varScale="1">
        <p:scale>
          <a:sx n="37" d="100"/>
          <a:sy n="37" d="100"/>
        </p:scale>
        <p:origin x="2776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10" d="100"/>
          <a:sy n="110" d="100"/>
        </p:scale>
        <p:origin x="456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07528-13DE-6A4F-A97E-F57DB59F4041}" type="datetimeFigureOut">
              <a:rPr lang="da-DK" smtClean="0"/>
              <a:t>27.03.2023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E24E7-96DC-5747-B94A-402F346615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0529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928143" rtl="0" eaLnBrk="1" latinLnBrk="0" hangingPunct="1">
      <a:defRPr sz="2531" kern="1200">
        <a:solidFill>
          <a:schemeClr val="tx1"/>
        </a:solidFill>
        <a:latin typeface="+mn-lt"/>
        <a:ea typeface="+mn-ea"/>
        <a:cs typeface="+mn-cs"/>
      </a:defRPr>
    </a:lvl1pPr>
    <a:lvl2pPr marL="964073" algn="l" defTabSz="1928143" rtl="0" eaLnBrk="1" latinLnBrk="0" hangingPunct="1">
      <a:defRPr sz="2531" kern="1200">
        <a:solidFill>
          <a:schemeClr val="tx1"/>
        </a:solidFill>
        <a:latin typeface="+mn-lt"/>
        <a:ea typeface="+mn-ea"/>
        <a:cs typeface="+mn-cs"/>
      </a:defRPr>
    </a:lvl2pPr>
    <a:lvl3pPr marL="1928143" algn="l" defTabSz="1928143" rtl="0" eaLnBrk="1" latinLnBrk="0" hangingPunct="1">
      <a:defRPr sz="2531" kern="1200">
        <a:solidFill>
          <a:schemeClr val="tx1"/>
        </a:solidFill>
        <a:latin typeface="+mn-lt"/>
        <a:ea typeface="+mn-ea"/>
        <a:cs typeface="+mn-cs"/>
      </a:defRPr>
    </a:lvl3pPr>
    <a:lvl4pPr marL="2892213" algn="l" defTabSz="1928143" rtl="0" eaLnBrk="1" latinLnBrk="0" hangingPunct="1">
      <a:defRPr sz="2531" kern="1200">
        <a:solidFill>
          <a:schemeClr val="tx1"/>
        </a:solidFill>
        <a:latin typeface="+mn-lt"/>
        <a:ea typeface="+mn-ea"/>
        <a:cs typeface="+mn-cs"/>
      </a:defRPr>
    </a:lvl4pPr>
    <a:lvl5pPr marL="3856286" algn="l" defTabSz="1928143" rtl="0" eaLnBrk="1" latinLnBrk="0" hangingPunct="1">
      <a:defRPr sz="2531" kern="1200">
        <a:solidFill>
          <a:schemeClr val="tx1"/>
        </a:solidFill>
        <a:latin typeface="+mn-lt"/>
        <a:ea typeface="+mn-ea"/>
        <a:cs typeface="+mn-cs"/>
      </a:defRPr>
    </a:lvl5pPr>
    <a:lvl6pPr marL="4820359" algn="l" defTabSz="1928143" rtl="0" eaLnBrk="1" latinLnBrk="0" hangingPunct="1">
      <a:defRPr sz="2531" kern="1200">
        <a:solidFill>
          <a:schemeClr val="tx1"/>
        </a:solidFill>
        <a:latin typeface="+mn-lt"/>
        <a:ea typeface="+mn-ea"/>
        <a:cs typeface="+mn-cs"/>
      </a:defRPr>
    </a:lvl6pPr>
    <a:lvl7pPr marL="5784429" algn="l" defTabSz="1928143" rtl="0" eaLnBrk="1" latinLnBrk="0" hangingPunct="1">
      <a:defRPr sz="2531" kern="1200">
        <a:solidFill>
          <a:schemeClr val="tx1"/>
        </a:solidFill>
        <a:latin typeface="+mn-lt"/>
        <a:ea typeface="+mn-ea"/>
        <a:cs typeface="+mn-cs"/>
      </a:defRPr>
    </a:lvl7pPr>
    <a:lvl8pPr marL="6748499" algn="l" defTabSz="1928143" rtl="0" eaLnBrk="1" latinLnBrk="0" hangingPunct="1">
      <a:defRPr sz="2531" kern="1200">
        <a:solidFill>
          <a:schemeClr val="tx1"/>
        </a:solidFill>
        <a:latin typeface="+mn-lt"/>
        <a:ea typeface="+mn-ea"/>
        <a:cs typeface="+mn-cs"/>
      </a:defRPr>
    </a:lvl8pPr>
    <a:lvl9pPr marL="7712572" algn="l" defTabSz="1928143" rtl="0" eaLnBrk="1" latinLnBrk="0" hangingPunct="1">
      <a:defRPr sz="253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E24E7-96DC-5747-B94A-402F3466157E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44874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WHO´s def var projektets grundlag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E24E7-96DC-5747-B94A-402F3466157E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76645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75 procent af </a:t>
            </a:r>
            <a:r>
              <a:rPr lang="da-DK" dirty="0" err="1"/>
              <a:t>hj</a:t>
            </a:r>
            <a:r>
              <a:rPr lang="da-DK" dirty="0"/>
              <a:t>/</a:t>
            </a:r>
            <a:r>
              <a:rPr lang="da-DK" dirty="0" err="1"/>
              <a:t>ass</a:t>
            </a:r>
            <a:r>
              <a:rPr lang="da-DK" dirty="0"/>
              <a:t> og 79 procent af sygeplejerskerne er helt eller delvist enige i, at de har talt med deres kollegaer om den fortsatte udvikling af den gode palliative indsats til borgerne. </a:t>
            </a:r>
          </a:p>
          <a:p>
            <a:endParaRPr lang="da-DK" dirty="0"/>
          </a:p>
          <a:p>
            <a:r>
              <a:rPr lang="da-DK" dirty="0"/>
              <a:t>Det er ikke handling – men på vej mod handling. Og vi spurgte i erkendelse af, at projektet grundet </a:t>
            </a:r>
            <a:r>
              <a:rPr lang="da-DK" dirty="0" err="1"/>
              <a:t>corona</a:t>
            </a:r>
            <a:r>
              <a:rPr lang="da-DK" dirty="0"/>
              <a:t> blev mere komprimeret en end det var tiltænkt, så de fik kortere tid til implementering, inder vi begyndte evalueringen, end det oprindeligt var planlagt.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E24E7-96DC-5747-B94A-402F3466157E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94883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69 procent af </a:t>
            </a:r>
            <a:r>
              <a:rPr lang="da-DK" dirty="0" err="1"/>
              <a:t>hj</a:t>
            </a:r>
            <a:r>
              <a:rPr lang="da-DK" dirty="0"/>
              <a:t>/</a:t>
            </a:r>
            <a:r>
              <a:rPr lang="da-DK" dirty="0" err="1"/>
              <a:t>ass</a:t>
            </a:r>
            <a:r>
              <a:rPr lang="da-DK" dirty="0"/>
              <a:t> og 60 procent af sygeplejerskerne er helt eller delvist enige i at der er sat tiltag i gang der understøtter den fortsatte udvikling af ”Den gode palliative </a:t>
            </a:r>
            <a:r>
              <a:rPr lang="da-DK" dirty="0" err="1"/>
              <a:t>tndsats</a:t>
            </a:r>
            <a:r>
              <a:rPr lang="da-DK" dirty="0"/>
              <a:t> for borgerne.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E24E7-96DC-5747-B94A-402F3466157E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8476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Oplevelsen blandt lederne</a:t>
            </a:r>
            <a:r>
              <a:rPr lang="da-DK" baseline="0" dirty="0"/>
              <a:t> og medarbejderne selv. </a:t>
            </a:r>
          </a:p>
          <a:p>
            <a:endParaRPr lang="da-DK" dirty="0"/>
          </a:p>
          <a:p>
            <a:r>
              <a:rPr lang="da-DK" dirty="0"/>
              <a:t>Gælder særligt for hjælperne og assistenterne. </a:t>
            </a:r>
          </a:p>
          <a:p>
            <a:endParaRPr lang="da-DK" dirty="0"/>
          </a:p>
          <a:p>
            <a:r>
              <a:rPr lang="da-DK" dirty="0"/>
              <a:t>Her</a:t>
            </a:r>
            <a:r>
              <a:rPr lang="da-DK" baseline="0" dirty="0"/>
              <a:t> var alle enige om, at der var sket noget.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E24E7-96DC-5747-B94A-402F3466157E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195042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E24E7-96DC-5747-B94A-402F3466157E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290894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E24E7-96DC-5747-B94A-402F3466157E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1836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E24E7-96DC-5747-B94A-402F3466157E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79640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E24E7-96DC-5747-B94A-402F3466157E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01573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E24E7-96DC-5747-B94A-402F3466157E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2773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E24E7-96DC-5747-B94A-402F3466157E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6139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E24E7-96DC-5747-B94A-402F3466157E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08918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E24E7-96DC-5747-B94A-402F3466157E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06285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E24E7-96DC-5747-B94A-402F3466157E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66924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Cirka 60 procent af </a:t>
            </a:r>
            <a:r>
              <a:rPr lang="da-DK" dirty="0" err="1"/>
              <a:t>hj</a:t>
            </a:r>
            <a:r>
              <a:rPr lang="da-DK" dirty="0"/>
              <a:t>/</a:t>
            </a:r>
            <a:r>
              <a:rPr lang="da-DK" dirty="0" err="1"/>
              <a:t>ass</a:t>
            </a:r>
            <a:r>
              <a:rPr lang="da-DK" dirty="0"/>
              <a:t> og 50 procent af sygeplejerskerne oplever at de har </a:t>
            </a:r>
            <a:r>
              <a:rPr lang="da-DK" dirty="0" err="1"/>
              <a:t>fåer</a:t>
            </a:r>
            <a:r>
              <a:rPr lang="da-DK" dirty="0"/>
              <a:t> ny viden som understøtter dem i deres daglige palliative praksis i forbindelse med projektets opkvalificeringsaktiviteter.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E24E7-96DC-5747-B94A-402F3466157E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74998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bg>
      <p:bgPr>
        <a:solidFill>
          <a:srgbClr val="072A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F9A2E21-DDA3-7F44-BC80-89E32FA2C5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3658682" y="-204794"/>
            <a:ext cx="29492471" cy="1658924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7C2E2F3-FC8C-154A-8925-E962D15BAE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833789" y="12899925"/>
            <a:ext cx="4574952" cy="223393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1E082E5-5D83-F047-AF91-4FF538422D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87503" y="5772549"/>
            <a:ext cx="10782530" cy="272468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8500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Social- og sundhedshjælper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8C253A4E-FAEE-A94F-88E5-E449BBFB00D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687503" y="8938647"/>
            <a:ext cx="10782530" cy="1514608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indent="0">
              <a:lnSpc>
                <a:spcPts val="5400"/>
              </a:lnSpc>
              <a:buFontTx/>
              <a:buNone/>
              <a:defRPr sz="40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nunc</a:t>
            </a:r>
            <a:r>
              <a:rPr lang="da-DK" dirty="0"/>
              <a:t> </a:t>
            </a:r>
            <a:r>
              <a:rPr lang="da-DK" dirty="0" err="1"/>
              <a:t>iaculis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4927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04_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2DC58D8-9623-F446-81A7-A04B25CD0C1F}"/>
              </a:ext>
            </a:extLst>
          </p:cNvPr>
          <p:cNvSpPr/>
          <p:nvPr userDrawn="1"/>
        </p:nvSpPr>
        <p:spPr>
          <a:xfrm>
            <a:off x="4" y="0"/>
            <a:ext cx="21599522" cy="16200438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671"/>
          </a:p>
        </p:txBody>
      </p:sp>
      <p:sp>
        <p:nvSpPr>
          <p:cNvPr id="3" name="Pladsholder til dato 1">
            <a:extLst>
              <a:ext uri="{FF2B5EF4-FFF2-40B4-BE49-F238E27FC236}">
                <a16:creationId xmlns:a16="http://schemas.microsoft.com/office/drawing/2014/main" id="{5B137C72-78DF-4C44-B5A9-8CAF65514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84969" y="15015413"/>
            <a:ext cx="4859893" cy="8625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C4F341-646C-C94F-BE92-7EAD6AEECE56}" type="datetime1">
              <a:rPr lang="da-DK" smtClean="0"/>
              <a:pPr/>
              <a:t>27.03.2023</a:t>
            </a:fld>
            <a:endParaRPr lang="da-DK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0C0C4B9-EE55-BA49-BD54-EE5DEF1404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891209" y="14965371"/>
            <a:ext cx="2207260" cy="698500"/>
          </a:xfrm>
          <a:prstGeom prst="rect">
            <a:avLst/>
          </a:prstGeom>
        </p:spPr>
      </p:pic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BC8593F2-CD13-A946-A14C-E3FFE1394E6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799762" y="4722355"/>
            <a:ext cx="9314795" cy="9139118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marR="0" indent="0" algn="l" defTabSz="1619769" rtl="0" eaLnBrk="1" fontAlgn="auto" latinLnBrk="0" hangingPunct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 sz="40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</a:p>
          <a:p>
            <a:pPr lvl="0"/>
            <a:endParaRPr lang="da-DK" dirty="0"/>
          </a:p>
          <a:p>
            <a:pPr marL="0" marR="0" lvl="0" indent="0" algn="l" defTabSz="1619769" rtl="0" eaLnBrk="1" fontAlgn="auto" latinLnBrk="0" hangingPunct="1">
              <a:lnSpc>
                <a:spcPts val="5400"/>
              </a:lnSpc>
              <a:spcBef>
                <a:spcPts val="1772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/>
            </a:pP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</a:t>
            </a:r>
          </a:p>
        </p:txBody>
      </p:sp>
      <p:sp>
        <p:nvSpPr>
          <p:cNvPr id="16" name="Pladsholder til billede 5">
            <a:extLst>
              <a:ext uri="{FF2B5EF4-FFF2-40B4-BE49-F238E27FC236}">
                <a16:creationId xmlns:a16="http://schemas.microsoft.com/office/drawing/2014/main" id="{E2744490-BE68-F34E-ADB9-E8DD52CA98E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484967" y="1955647"/>
            <a:ext cx="8126318" cy="11905826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lnSpc>
                <a:spcPct val="5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F05A28F-B054-1144-8FB7-FD7F09BE42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83674" y="1851737"/>
            <a:ext cx="9314795" cy="220235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200" b="1" i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5095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05_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09CCDC89-AFF6-6F48-BFDF-A3F615EED6D7}"/>
              </a:ext>
            </a:extLst>
          </p:cNvPr>
          <p:cNvSpPr/>
          <p:nvPr userDrawn="1"/>
        </p:nvSpPr>
        <p:spPr>
          <a:xfrm>
            <a:off x="2" y="3810101"/>
            <a:ext cx="21599525" cy="10170594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671"/>
          </a:p>
        </p:txBody>
      </p:sp>
      <p:sp>
        <p:nvSpPr>
          <p:cNvPr id="4" name="Pladsholder til dato 1">
            <a:extLst>
              <a:ext uri="{FF2B5EF4-FFF2-40B4-BE49-F238E27FC236}">
                <a16:creationId xmlns:a16="http://schemas.microsoft.com/office/drawing/2014/main" id="{8FB5AB0F-A41C-FD47-912D-81AF7A0AE9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84969" y="15015413"/>
            <a:ext cx="4859893" cy="8625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91C4F341-646C-C94F-BE92-7EAD6AEECE56}" type="datetime1">
              <a:rPr lang="da-DK" smtClean="0"/>
              <a:pPr/>
              <a:t>27.03.2023</a:t>
            </a:fld>
            <a:endParaRPr lang="da-DK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FD76DC6-2E21-6E44-BA83-78F5C7C6D3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891209" y="14965371"/>
            <a:ext cx="2207260" cy="698500"/>
          </a:xfrm>
          <a:prstGeom prst="rect">
            <a:avLst/>
          </a:prstGeom>
        </p:spPr>
      </p:pic>
      <p:sp>
        <p:nvSpPr>
          <p:cNvPr id="14" name="Pladsholder til tekst 2">
            <a:extLst>
              <a:ext uri="{FF2B5EF4-FFF2-40B4-BE49-F238E27FC236}">
                <a16:creationId xmlns:a16="http://schemas.microsoft.com/office/drawing/2014/main" id="{7D83DE9D-A33C-864D-B122-B5955B42B12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484967" y="5334025"/>
            <a:ext cx="8741875" cy="7371321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742950" marR="0" indent="-742950" algn="l" defTabSz="1619769" rtl="0" eaLnBrk="1" fontAlgn="auto" latinLnBrk="0" hangingPunct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+mj-lt"/>
              <a:buAutoNum type="arabicPeriod"/>
              <a:tabLst/>
              <a:defRPr sz="40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Ullamco</a:t>
            </a:r>
            <a:r>
              <a:rPr lang="da-DK" dirty="0"/>
              <a:t> </a:t>
            </a:r>
            <a:r>
              <a:rPr lang="da-DK" dirty="0" err="1"/>
              <a:t>laboris</a:t>
            </a:r>
            <a:r>
              <a:rPr lang="da-DK" dirty="0"/>
              <a:t> </a:t>
            </a:r>
            <a:r>
              <a:rPr lang="da-DK" dirty="0" err="1"/>
              <a:t>nisi</a:t>
            </a:r>
            <a:r>
              <a:rPr lang="da-DK" dirty="0"/>
              <a:t> </a:t>
            </a:r>
            <a:r>
              <a:rPr lang="da-DK" dirty="0" err="1"/>
              <a:t>ut</a:t>
            </a:r>
            <a:r>
              <a:rPr lang="da-DK" dirty="0"/>
              <a:t> </a:t>
            </a:r>
            <a:r>
              <a:rPr lang="da-DK" dirty="0" err="1"/>
              <a:t>aliquid</a:t>
            </a:r>
            <a:r>
              <a:rPr lang="da-DK" dirty="0"/>
              <a:t> ex ea </a:t>
            </a:r>
          </a:p>
          <a:p>
            <a:pPr lvl="0"/>
            <a:r>
              <a:rPr lang="da-DK" dirty="0" err="1"/>
              <a:t>Commodi</a:t>
            </a:r>
            <a:r>
              <a:rPr lang="da-DK" dirty="0"/>
              <a:t> </a:t>
            </a:r>
            <a:r>
              <a:rPr lang="da-DK" dirty="0" err="1"/>
              <a:t>consequat</a:t>
            </a:r>
            <a:endParaRPr lang="da-DK" dirty="0"/>
          </a:p>
          <a:p>
            <a:pPr lvl="0"/>
            <a:r>
              <a:rPr lang="da-DK" dirty="0"/>
              <a:t>Quo </a:t>
            </a:r>
            <a:r>
              <a:rPr lang="da-DK" dirty="0" err="1"/>
              <a:t>usque</a:t>
            </a:r>
            <a:r>
              <a:rPr lang="da-DK" dirty="0"/>
              <a:t> tandem </a:t>
            </a:r>
            <a:r>
              <a:rPr lang="da-DK" dirty="0" err="1"/>
              <a:t>abutere</a:t>
            </a:r>
            <a:endParaRPr lang="da-DK" dirty="0"/>
          </a:p>
          <a:p>
            <a:pPr lvl="0"/>
            <a:r>
              <a:rPr lang="da-DK" dirty="0" err="1"/>
              <a:t>Catilina</a:t>
            </a:r>
            <a:r>
              <a:rPr lang="da-DK" dirty="0"/>
              <a:t> </a:t>
            </a:r>
            <a:r>
              <a:rPr lang="da-DK" dirty="0" err="1"/>
              <a:t>patientia</a:t>
            </a:r>
            <a:r>
              <a:rPr lang="da-DK" dirty="0"/>
              <a:t> </a:t>
            </a:r>
            <a:r>
              <a:rPr lang="da-DK" dirty="0" err="1"/>
              <a:t>nostra</a:t>
            </a:r>
            <a:r>
              <a:rPr lang="da-DK" dirty="0"/>
              <a:t> </a:t>
            </a:r>
            <a:r>
              <a:rPr lang="da-DK" dirty="0" err="1"/>
              <a:t>Quam</a:t>
            </a:r>
            <a:endParaRPr lang="da-DK" dirty="0"/>
          </a:p>
          <a:p>
            <a:pPr lvl="0"/>
            <a:r>
              <a:rPr lang="da-DK" dirty="0"/>
              <a:t>Prima </a:t>
            </a:r>
            <a:r>
              <a:rPr lang="da-DK" dirty="0" err="1"/>
              <a:t>lucecum</a:t>
            </a:r>
            <a:r>
              <a:rPr lang="da-DK" dirty="0"/>
              <a:t> </a:t>
            </a:r>
            <a:r>
              <a:rPr lang="da-DK" dirty="0" err="1"/>
              <a:t>quibus</a:t>
            </a:r>
            <a:r>
              <a:rPr lang="da-DK" dirty="0"/>
              <a:t> mons </a:t>
            </a:r>
            <a:r>
              <a:rPr lang="da-DK" dirty="0" err="1"/>
              <a:t>aliud</a:t>
            </a:r>
            <a:r>
              <a:rPr lang="da-DK" dirty="0"/>
              <a:t> </a:t>
            </a:r>
          </a:p>
          <a:p>
            <a:pPr lvl="0"/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haec</a:t>
            </a:r>
            <a:r>
              <a:rPr lang="da-DK" dirty="0"/>
              <a:t> </a:t>
            </a:r>
            <a:r>
              <a:rPr lang="da-DK" dirty="0" err="1"/>
              <a:t>quis</a:t>
            </a:r>
            <a:r>
              <a:rPr lang="da-DK" dirty="0"/>
              <a:t> </a:t>
            </a:r>
            <a:r>
              <a:rPr lang="da-DK" dirty="0" err="1"/>
              <a:t>possit</a:t>
            </a:r>
            <a:r>
              <a:rPr lang="da-DK" dirty="0"/>
              <a:t> </a:t>
            </a:r>
            <a:r>
              <a:rPr lang="da-DK" dirty="0" err="1"/>
              <a:t>intrepidus</a:t>
            </a:r>
            <a:endParaRPr lang="da-DK" dirty="0"/>
          </a:p>
          <a:p>
            <a:pPr lvl="0"/>
            <a:r>
              <a:rPr lang="da-DK" dirty="0" err="1"/>
              <a:t>Quid</a:t>
            </a:r>
            <a:r>
              <a:rPr lang="da-DK" dirty="0"/>
              <a:t> </a:t>
            </a:r>
            <a:r>
              <a:rPr lang="da-DK" dirty="0" err="1"/>
              <a:t>securi</a:t>
            </a:r>
            <a:r>
              <a:rPr lang="da-DK" dirty="0"/>
              <a:t> </a:t>
            </a:r>
            <a:r>
              <a:rPr lang="da-DK" dirty="0" err="1"/>
              <a:t>etiam</a:t>
            </a:r>
            <a:r>
              <a:rPr lang="da-DK" dirty="0"/>
              <a:t> </a:t>
            </a:r>
            <a:r>
              <a:rPr lang="da-DK" dirty="0" err="1"/>
              <a:t>tamquam</a:t>
            </a:r>
            <a:endParaRPr lang="da-DK" dirty="0"/>
          </a:p>
          <a:p>
            <a:pPr lvl="0"/>
            <a:r>
              <a:rPr lang="da-DK" dirty="0" err="1"/>
              <a:t>Fugiat</a:t>
            </a:r>
            <a:r>
              <a:rPr lang="da-DK" dirty="0"/>
              <a:t> </a:t>
            </a:r>
            <a:r>
              <a:rPr lang="da-DK" dirty="0" err="1"/>
              <a:t>nulla</a:t>
            </a:r>
            <a:r>
              <a:rPr lang="da-DK" dirty="0"/>
              <a:t> </a:t>
            </a:r>
            <a:r>
              <a:rPr lang="da-DK" dirty="0" err="1"/>
              <a:t>pariatur</a:t>
            </a:r>
            <a:endParaRPr lang="da-DK" dirty="0"/>
          </a:p>
        </p:txBody>
      </p:sp>
      <p:sp>
        <p:nvSpPr>
          <p:cNvPr id="15" name="Pladsholder til tekst 2">
            <a:extLst>
              <a:ext uri="{FF2B5EF4-FFF2-40B4-BE49-F238E27FC236}">
                <a16:creationId xmlns:a16="http://schemas.microsoft.com/office/drawing/2014/main" id="{AB584D8C-76FB-DB40-A9FB-08C223A8A75F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1372684" y="5334026"/>
            <a:ext cx="8741875" cy="7371320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marR="0" indent="0" algn="l" defTabSz="1619769" rtl="0" eaLnBrk="1" fontAlgn="auto" latinLnBrk="0" hangingPunct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 sz="40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</a:p>
          <a:p>
            <a:pPr lvl="0"/>
            <a:endParaRPr lang="da-DK" dirty="0"/>
          </a:p>
          <a:p>
            <a:pPr lvl="0"/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999EC002-511F-304D-A011-D6DA81A81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4967" y="1851738"/>
            <a:ext cx="18299323" cy="145257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200" b="1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9761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06_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09CCDC89-AFF6-6F48-BFDF-A3F615EED6D7}"/>
              </a:ext>
            </a:extLst>
          </p:cNvPr>
          <p:cNvSpPr/>
          <p:nvPr userDrawn="1"/>
        </p:nvSpPr>
        <p:spPr>
          <a:xfrm>
            <a:off x="2" y="0"/>
            <a:ext cx="21599525" cy="16200438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671"/>
          </a:p>
        </p:txBody>
      </p:sp>
      <p:sp>
        <p:nvSpPr>
          <p:cNvPr id="4" name="Pladsholder til dato 1">
            <a:extLst>
              <a:ext uri="{FF2B5EF4-FFF2-40B4-BE49-F238E27FC236}">
                <a16:creationId xmlns:a16="http://schemas.microsoft.com/office/drawing/2014/main" id="{8FB5AB0F-A41C-FD47-912D-81AF7A0AE9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84969" y="15015413"/>
            <a:ext cx="4859893" cy="8625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C4F341-646C-C94F-BE92-7EAD6AEECE56}" type="datetime1">
              <a:rPr lang="da-DK" smtClean="0"/>
              <a:pPr/>
              <a:t>27.03.2023</a:t>
            </a:fld>
            <a:endParaRPr lang="da-DK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C7E081B-3E09-FC4F-8F4D-FD71579F7E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891209" y="14965371"/>
            <a:ext cx="2207260" cy="698500"/>
          </a:xfrm>
          <a:prstGeom prst="rect">
            <a:avLst/>
          </a:prstGeom>
        </p:spPr>
      </p:pic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5E5A709A-C4D7-4849-B387-CFAB99CA8A7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484967" y="3786291"/>
            <a:ext cx="8741875" cy="10050023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742950" marR="0" indent="-742950" algn="l" defTabSz="1619769" rtl="0" eaLnBrk="1" fontAlgn="auto" latinLnBrk="0" hangingPunct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+mj-lt"/>
              <a:buAutoNum type="arabicPeriod"/>
              <a:tabLst/>
              <a:defRPr sz="40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Ullamco</a:t>
            </a:r>
            <a:r>
              <a:rPr lang="da-DK" dirty="0"/>
              <a:t> </a:t>
            </a:r>
            <a:r>
              <a:rPr lang="da-DK" dirty="0" err="1"/>
              <a:t>laboris</a:t>
            </a:r>
            <a:r>
              <a:rPr lang="da-DK" dirty="0"/>
              <a:t> </a:t>
            </a:r>
            <a:r>
              <a:rPr lang="da-DK" dirty="0" err="1"/>
              <a:t>nisi</a:t>
            </a:r>
            <a:r>
              <a:rPr lang="da-DK" dirty="0"/>
              <a:t> </a:t>
            </a:r>
            <a:r>
              <a:rPr lang="da-DK" dirty="0" err="1"/>
              <a:t>ut</a:t>
            </a:r>
            <a:r>
              <a:rPr lang="da-DK" dirty="0"/>
              <a:t> </a:t>
            </a:r>
            <a:r>
              <a:rPr lang="da-DK" dirty="0" err="1"/>
              <a:t>aliquid</a:t>
            </a:r>
            <a:r>
              <a:rPr lang="da-DK" dirty="0"/>
              <a:t> ex ea </a:t>
            </a:r>
          </a:p>
          <a:p>
            <a:pPr lvl="0"/>
            <a:r>
              <a:rPr lang="da-DK" dirty="0" err="1"/>
              <a:t>Commodi</a:t>
            </a:r>
            <a:r>
              <a:rPr lang="da-DK" dirty="0"/>
              <a:t> </a:t>
            </a:r>
            <a:r>
              <a:rPr lang="da-DK" dirty="0" err="1"/>
              <a:t>consequat</a:t>
            </a:r>
            <a:endParaRPr lang="da-DK" dirty="0"/>
          </a:p>
          <a:p>
            <a:pPr lvl="0"/>
            <a:r>
              <a:rPr lang="da-DK" dirty="0"/>
              <a:t>Quo </a:t>
            </a:r>
            <a:r>
              <a:rPr lang="da-DK" dirty="0" err="1"/>
              <a:t>usque</a:t>
            </a:r>
            <a:r>
              <a:rPr lang="da-DK" dirty="0"/>
              <a:t> tandem </a:t>
            </a:r>
            <a:r>
              <a:rPr lang="da-DK" dirty="0" err="1"/>
              <a:t>abutere</a:t>
            </a:r>
            <a:endParaRPr lang="da-DK" dirty="0"/>
          </a:p>
          <a:p>
            <a:pPr lvl="0"/>
            <a:r>
              <a:rPr lang="da-DK" dirty="0" err="1"/>
              <a:t>Catilina</a:t>
            </a:r>
            <a:r>
              <a:rPr lang="da-DK" dirty="0"/>
              <a:t> </a:t>
            </a:r>
            <a:r>
              <a:rPr lang="da-DK" dirty="0" err="1"/>
              <a:t>patientia</a:t>
            </a:r>
            <a:r>
              <a:rPr lang="da-DK" dirty="0"/>
              <a:t> </a:t>
            </a:r>
            <a:r>
              <a:rPr lang="da-DK" dirty="0" err="1"/>
              <a:t>nostra</a:t>
            </a:r>
            <a:r>
              <a:rPr lang="da-DK" dirty="0"/>
              <a:t> </a:t>
            </a:r>
            <a:r>
              <a:rPr lang="da-DK" dirty="0" err="1"/>
              <a:t>Quam</a:t>
            </a:r>
            <a:endParaRPr lang="da-DK" dirty="0"/>
          </a:p>
          <a:p>
            <a:pPr lvl="0"/>
            <a:r>
              <a:rPr lang="da-DK" dirty="0"/>
              <a:t>Prima </a:t>
            </a:r>
            <a:r>
              <a:rPr lang="da-DK" dirty="0" err="1"/>
              <a:t>lucecum</a:t>
            </a:r>
            <a:r>
              <a:rPr lang="da-DK" dirty="0"/>
              <a:t> </a:t>
            </a:r>
            <a:r>
              <a:rPr lang="da-DK" dirty="0" err="1"/>
              <a:t>quibus</a:t>
            </a:r>
            <a:r>
              <a:rPr lang="da-DK" dirty="0"/>
              <a:t> mons </a:t>
            </a:r>
            <a:r>
              <a:rPr lang="da-DK" dirty="0" err="1"/>
              <a:t>aliud</a:t>
            </a:r>
            <a:r>
              <a:rPr lang="da-DK" dirty="0"/>
              <a:t> </a:t>
            </a:r>
          </a:p>
          <a:p>
            <a:pPr lvl="0"/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haec</a:t>
            </a:r>
            <a:r>
              <a:rPr lang="da-DK" dirty="0"/>
              <a:t> </a:t>
            </a:r>
            <a:r>
              <a:rPr lang="da-DK" dirty="0" err="1"/>
              <a:t>quis</a:t>
            </a:r>
            <a:r>
              <a:rPr lang="da-DK" dirty="0"/>
              <a:t> </a:t>
            </a:r>
            <a:r>
              <a:rPr lang="da-DK" dirty="0" err="1"/>
              <a:t>possit</a:t>
            </a:r>
            <a:r>
              <a:rPr lang="da-DK" dirty="0"/>
              <a:t> </a:t>
            </a:r>
            <a:r>
              <a:rPr lang="da-DK" dirty="0" err="1"/>
              <a:t>intrepidus</a:t>
            </a:r>
            <a:endParaRPr lang="da-DK" dirty="0"/>
          </a:p>
          <a:p>
            <a:pPr lvl="0"/>
            <a:r>
              <a:rPr lang="da-DK" dirty="0" err="1"/>
              <a:t>Quid</a:t>
            </a:r>
            <a:r>
              <a:rPr lang="da-DK" dirty="0"/>
              <a:t> </a:t>
            </a:r>
            <a:r>
              <a:rPr lang="da-DK" dirty="0" err="1"/>
              <a:t>securi</a:t>
            </a:r>
            <a:r>
              <a:rPr lang="da-DK" dirty="0"/>
              <a:t> </a:t>
            </a:r>
            <a:r>
              <a:rPr lang="da-DK" dirty="0" err="1"/>
              <a:t>etiam</a:t>
            </a:r>
            <a:r>
              <a:rPr lang="da-DK" dirty="0"/>
              <a:t> </a:t>
            </a:r>
            <a:r>
              <a:rPr lang="da-DK" dirty="0" err="1"/>
              <a:t>tamquam</a:t>
            </a:r>
            <a:endParaRPr lang="da-DK" dirty="0"/>
          </a:p>
          <a:p>
            <a:pPr lvl="0"/>
            <a:r>
              <a:rPr lang="da-DK" dirty="0" err="1"/>
              <a:t>Fugiat</a:t>
            </a:r>
            <a:r>
              <a:rPr lang="da-DK" dirty="0"/>
              <a:t> </a:t>
            </a:r>
            <a:r>
              <a:rPr lang="da-DK" dirty="0" err="1"/>
              <a:t>nulla</a:t>
            </a:r>
            <a:r>
              <a:rPr lang="da-DK" dirty="0"/>
              <a:t> </a:t>
            </a:r>
            <a:r>
              <a:rPr lang="da-DK" dirty="0" err="1"/>
              <a:t>pariatur</a:t>
            </a:r>
            <a:endParaRPr lang="da-DK" dirty="0"/>
          </a:p>
        </p:txBody>
      </p:sp>
      <p:sp>
        <p:nvSpPr>
          <p:cNvPr id="14" name="Pladsholder til tekst 2">
            <a:extLst>
              <a:ext uri="{FF2B5EF4-FFF2-40B4-BE49-F238E27FC236}">
                <a16:creationId xmlns:a16="http://schemas.microsoft.com/office/drawing/2014/main" id="{D0111FB0-2073-684F-BD8D-68D4994F941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1372684" y="3786292"/>
            <a:ext cx="8741875" cy="10050024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marR="0" indent="0" algn="l" defTabSz="1619769" rtl="0" eaLnBrk="1" fontAlgn="auto" latinLnBrk="0" hangingPunct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 sz="40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</a:t>
            </a:r>
          </a:p>
          <a:p>
            <a:pPr lvl="0"/>
            <a:endParaRPr lang="da-DK" dirty="0"/>
          </a:p>
          <a:p>
            <a:pPr marL="0" marR="0" lvl="0" indent="0" algn="l" defTabSz="1619769" rtl="0" eaLnBrk="1" fontAlgn="auto" latinLnBrk="0" hangingPunct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/>
            </a:pPr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C01DDD3-F062-1948-9140-007475B03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4967" y="1851738"/>
            <a:ext cx="18299323" cy="145257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200" b="1" i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8510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01_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1FD1036D-D57C-514B-A470-4E540AE275F3}"/>
              </a:ext>
            </a:extLst>
          </p:cNvPr>
          <p:cNvSpPr/>
          <p:nvPr userDrawn="1"/>
        </p:nvSpPr>
        <p:spPr>
          <a:xfrm>
            <a:off x="16019287" y="0"/>
            <a:ext cx="5580239" cy="1620043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671"/>
          </a:p>
        </p:txBody>
      </p:sp>
      <p:sp>
        <p:nvSpPr>
          <p:cNvPr id="5" name="Pladsholder til dato 1">
            <a:extLst>
              <a:ext uri="{FF2B5EF4-FFF2-40B4-BE49-F238E27FC236}">
                <a16:creationId xmlns:a16="http://schemas.microsoft.com/office/drawing/2014/main" id="{E75A402C-2D81-AD47-8F68-C02BAFF901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84969" y="15015413"/>
            <a:ext cx="4859893" cy="8625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91C4F341-646C-C94F-BE92-7EAD6AEECE56}" type="datetime1">
              <a:rPr lang="da-DK" smtClean="0"/>
              <a:pPr/>
              <a:t>27.03.2023</a:t>
            </a:fld>
            <a:endParaRPr lang="da-DK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1868834-6ADA-5845-8402-21886EA6BD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891210" y="14965371"/>
            <a:ext cx="2207260" cy="698500"/>
          </a:xfrm>
          <a:prstGeom prst="rect">
            <a:avLst/>
          </a:prstGeom>
        </p:spPr>
      </p:pic>
      <p:sp>
        <p:nvSpPr>
          <p:cNvPr id="14" name="Pladsholder til tekst 2">
            <a:extLst>
              <a:ext uri="{FF2B5EF4-FFF2-40B4-BE49-F238E27FC236}">
                <a16:creationId xmlns:a16="http://schemas.microsoft.com/office/drawing/2014/main" id="{C0DAE386-C451-8849-AD2A-427AB6DCD2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84969" y="4722355"/>
            <a:ext cx="8772152" cy="9139118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marR="0" indent="0" algn="l" defTabSz="1619769" rtl="0" eaLnBrk="1" fontAlgn="auto" latinLnBrk="0" hangingPunct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 sz="40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</a:p>
          <a:p>
            <a:pPr lvl="0"/>
            <a:endParaRPr lang="da-DK" dirty="0"/>
          </a:p>
          <a:p>
            <a:pPr marL="0" marR="0" lvl="0" indent="0" algn="l" defTabSz="1619769" rtl="0" eaLnBrk="1" fontAlgn="auto" latinLnBrk="0" hangingPunct="1">
              <a:lnSpc>
                <a:spcPts val="5400"/>
              </a:lnSpc>
              <a:spcBef>
                <a:spcPts val="1772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/>
            </a:pP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</a:t>
            </a:r>
          </a:p>
        </p:txBody>
      </p:sp>
      <p:sp>
        <p:nvSpPr>
          <p:cNvPr id="16" name="Pladsholder til billede 5">
            <a:extLst>
              <a:ext uri="{FF2B5EF4-FFF2-40B4-BE49-F238E27FC236}">
                <a16:creationId xmlns:a16="http://schemas.microsoft.com/office/drawing/2014/main" id="{6DD9FE6E-A58C-2544-AEEE-DC333219076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326317" y="4722355"/>
            <a:ext cx="8772152" cy="9139118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lnSpc>
                <a:spcPct val="5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05E0AA54-933A-0A40-8EE9-6687D8121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4968" y="1851737"/>
            <a:ext cx="13186995" cy="220235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200" b="1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 </a:t>
            </a:r>
            <a:r>
              <a:rPr lang="da-DK" dirty="0" err="1"/>
              <a:t>consectur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2596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02_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1FD1036D-D57C-514B-A470-4E540AE275F3}"/>
              </a:ext>
            </a:extLst>
          </p:cNvPr>
          <p:cNvSpPr/>
          <p:nvPr userDrawn="1"/>
        </p:nvSpPr>
        <p:spPr>
          <a:xfrm>
            <a:off x="16019287" y="0"/>
            <a:ext cx="5580239" cy="1620043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671"/>
          </a:p>
        </p:txBody>
      </p:sp>
      <p:sp>
        <p:nvSpPr>
          <p:cNvPr id="5" name="Pladsholder til dato 1">
            <a:extLst>
              <a:ext uri="{FF2B5EF4-FFF2-40B4-BE49-F238E27FC236}">
                <a16:creationId xmlns:a16="http://schemas.microsoft.com/office/drawing/2014/main" id="{E75A402C-2D81-AD47-8F68-C02BAFF901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84969" y="15015413"/>
            <a:ext cx="4859893" cy="8625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91C4F341-646C-C94F-BE92-7EAD6AEECE56}" type="datetime1">
              <a:rPr lang="da-DK" smtClean="0"/>
              <a:pPr/>
              <a:t>27.03.2023</a:t>
            </a:fld>
            <a:endParaRPr lang="da-DK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ECEA366-2F09-0942-B580-6B6A315995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891210" y="14965371"/>
            <a:ext cx="2207260" cy="698500"/>
          </a:xfrm>
          <a:prstGeom prst="rect">
            <a:avLst/>
          </a:prstGeom>
        </p:spPr>
      </p:pic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8E6A3C28-89E6-C641-8CB2-9A11A3E3E9A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84969" y="4722355"/>
            <a:ext cx="9314794" cy="9139118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marR="0" indent="0" algn="l" defTabSz="1619769" rtl="0" eaLnBrk="1" fontAlgn="auto" latinLnBrk="0" hangingPunct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 sz="40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</a:p>
          <a:p>
            <a:pPr lvl="0"/>
            <a:endParaRPr lang="da-DK" dirty="0"/>
          </a:p>
          <a:p>
            <a:pPr marL="0" marR="0" lvl="0" indent="0" algn="l" defTabSz="1619769" rtl="0" eaLnBrk="1" fontAlgn="auto" latinLnBrk="0" hangingPunct="1">
              <a:lnSpc>
                <a:spcPts val="5400"/>
              </a:lnSpc>
              <a:spcBef>
                <a:spcPts val="1772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/>
            </a:pP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</a:t>
            </a:r>
          </a:p>
        </p:txBody>
      </p:sp>
      <p:sp>
        <p:nvSpPr>
          <p:cNvPr id="16" name="Pladsholder til billede 5">
            <a:extLst>
              <a:ext uri="{FF2B5EF4-FFF2-40B4-BE49-F238E27FC236}">
                <a16:creationId xmlns:a16="http://schemas.microsoft.com/office/drawing/2014/main" id="{96A77B65-6B60-7A40-8DB5-92AD9A25550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810654" y="1955647"/>
            <a:ext cx="8126318" cy="11905826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lnSpc>
                <a:spcPct val="5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73080C8-890B-B345-A7CF-BD035E815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4968" y="1851737"/>
            <a:ext cx="9314795" cy="220235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200" b="1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6177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03_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2DC58D8-9623-F446-81A7-A04B25CD0C1F}"/>
              </a:ext>
            </a:extLst>
          </p:cNvPr>
          <p:cNvSpPr/>
          <p:nvPr userDrawn="1"/>
        </p:nvSpPr>
        <p:spPr>
          <a:xfrm>
            <a:off x="6" y="0"/>
            <a:ext cx="5580239" cy="1620043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671"/>
          </a:p>
        </p:txBody>
      </p:sp>
      <p:sp>
        <p:nvSpPr>
          <p:cNvPr id="3" name="Pladsholder til dato 1">
            <a:extLst>
              <a:ext uri="{FF2B5EF4-FFF2-40B4-BE49-F238E27FC236}">
                <a16:creationId xmlns:a16="http://schemas.microsoft.com/office/drawing/2014/main" id="{5B137C72-78DF-4C44-B5A9-8CAF65514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84969" y="15015413"/>
            <a:ext cx="4859893" cy="8625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C4F341-646C-C94F-BE92-7EAD6AEECE56}" type="datetime1">
              <a:rPr lang="da-DK" smtClean="0"/>
              <a:pPr/>
              <a:t>27.03.2023</a:t>
            </a:fld>
            <a:endParaRPr lang="da-DK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64E88AB-479A-9842-8CF5-EF0D8124F9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891209" y="14965371"/>
            <a:ext cx="2207260" cy="698500"/>
          </a:xfrm>
          <a:prstGeom prst="rect">
            <a:avLst/>
          </a:prstGeom>
        </p:spPr>
      </p:pic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5B3279C9-B87F-F44E-AD1F-8F3B31C3AB1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799762" y="4722355"/>
            <a:ext cx="9314795" cy="9139118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marR="0" indent="0" algn="l" defTabSz="1619769" rtl="0" eaLnBrk="1" fontAlgn="auto" latinLnBrk="0" hangingPunct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 sz="40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</a:p>
          <a:p>
            <a:pPr lvl="0"/>
            <a:endParaRPr lang="da-DK" dirty="0"/>
          </a:p>
          <a:p>
            <a:pPr marL="0" marR="0" lvl="0" indent="0" algn="l" defTabSz="1619769" rtl="0" eaLnBrk="1" fontAlgn="auto" latinLnBrk="0" hangingPunct="1">
              <a:lnSpc>
                <a:spcPts val="5400"/>
              </a:lnSpc>
              <a:spcBef>
                <a:spcPts val="1772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/>
            </a:pP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</a:t>
            </a:r>
          </a:p>
        </p:txBody>
      </p:sp>
      <p:sp>
        <p:nvSpPr>
          <p:cNvPr id="15" name="Pladsholder til billede 5">
            <a:extLst>
              <a:ext uri="{FF2B5EF4-FFF2-40B4-BE49-F238E27FC236}">
                <a16:creationId xmlns:a16="http://schemas.microsoft.com/office/drawing/2014/main" id="{03F44EC0-BAE2-694A-82B4-17275E6F949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484967" y="1955647"/>
            <a:ext cx="8126318" cy="11905826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lnSpc>
                <a:spcPct val="5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67B7BDC9-9550-1645-9893-94FE7B83DA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83674" y="1851737"/>
            <a:ext cx="9314795" cy="220235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200" b="1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1014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04_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2DC58D8-9623-F446-81A7-A04B25CD0C1F}"/>
              </a:ext>
            </a:extLst>
          </p:cNvPr>
          <p:cNvSpPr/>
          <p:nvPr userDrawn="1"/>
        </p:nvSpPr>
        <p:spPr>
          <a:xfrm>
            <a:off x="4" y="0"/>
            <a:ext cx="21599522" cy="1620043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671"/>
          </a:p>
        </p:txBody>
      </p:sp>
      <p:sp>
        <p:nvSpPr>
          <p:cNvPr id="13" name="Pladsholder til dato 1">
            <a:extLst>
              <a:ext uri="{FF2B5EF4-FFF2-40B4-BE49-F238E27FC236}">
                <a16:creationId xmlns:a16="http://schemas.microsoft.com/office/drawing/2014/main" id="{9B4C07A3-C47F-2C4B-9B1E-F25BC62CC5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84969" y="15015413"/>
            <a:ext cx="4859893" cy="8625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1C4F341-646C-C94F-BE92-7EAD6AEECE56}" type="datetime1">
              <a:rPr lang="da-DK" smtClean="0"/>
              <a:pPr/>
              <a:t>27.03.2023</a:t>
            </a:fld>
            <a:endParaRPr lang="da-DK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DDBCCFA-BF22-CA43-AA6C-FEF68CC9BB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891210" y="14965371"/>
            <a:ext cx="2207260" cy="698500"/>
          </a:xfrm>
          <a:prstGeom prst="rect">
            <a:avLst/>
          </a:prstGeom>
        </p:spPr>
      </p:pic>
      <p:sp>
        <p:nvSpPr>
          <p:cNvPr id="14" name="Pladsholder til tekst 2">
            <a:extLst>
              <a:ext uri="{FF2B5EF4-FFF2-40B4-BE49-F238E27FC236}">
                <a16:creationId xmlns:a16="http://schemas.microsoft.com/office/drawing/2014/main" id="{2A2B2979-8782-3C4F-BDE9-49F2913B77F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799762" y="4722355"/>
            <a:ext cx="9314795" cy="9139118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marR="0" indent="0" algn="l" defTabSz="1619769" rtl="0" eaLnBrk="1" fontAlgn="auto" latinLnBrk="0" hangingPunct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 sz="40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</a:p>
          <a:p>
            <a:pPr lvl="0"/>
            <a:endParaRPr lang="da-DK" dirty="0"/>
          </a:p>
          <a:p>
            <a:pPr marL="0" marR="0" lvl="0" indent="0" algn="l" defTabSz="1619769" rtl="0" eaLnBrk="1" fontAlgn="auto" latinLnBrk="0" hangingPunct="1">
              <a:lnSpc>
                <a:spcPts val="5400"/>
              </a:lnSpc>
              <a:spcBef>
                <a:spcPts val="1772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/>
            </a:pP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</a:t>
            </a:r>
          </a:p>
        </p:txBody>
      </p:sp>
      <p:sp>
        <p:nvSpPr>
          <p:cNvPr id="16" name="Pladsholder til billede 5">
            <a:extLst>
              <a:ext uri="{FF2B5EF4-FFF2-40B4-BE49-F238E27FC236}">
                <a16:creationId xmlns:a16="http://schemas.microsoft.com/office/drawing/2014/main" id="{53A931C8-A5C7-594B-96DB-5E5C21F379D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484967" y="1955647"/>
            <a:ext cx="8126318" cy="11905826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lnSpc>
                <a:spcPct val="5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93BFC544-18E8-C340-8216-1365956857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83674" y="1851737"/>
            <a:ext cx="9314795" cy="220235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200" b="1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4163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05_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1">
            <a:extLst>
              <a:ext uri="{FF2B5EF4-FFF2-40B4-BE49-F238E27FC236}">
                <a16:creationId xmlns:a16="http://schemas.microsoft.com/office/drawing/2014/main" id="{8FB5AB0F-A41C-FD47-912D-81AF7A0AE9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84969" y="15015413"/>
            <a:ext cx="4859893" cy="8625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91C4F341-646C-C94F-BE92-7EAD6AEECE56}" type="datetime1">
              <a:rPr lang="da-DK" smtClean="0"/>
              <a:pPr/>
              <a:t>27.03.2023</a:t>
            </a:fld>
            <a:endParaRPr lang="da-DK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98A93CD-FAAF-C240-A7CA-2FF45054CE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891209" y="14965371"/>
            <a:ext cx="2207260" cy="69850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BEED5D08-704A-8443-A2E7-241672908D5F}"/>
              </a:ext>
            </a:extLst>
          </p:cNvPr>
          <p:cNvSpPr/>
          <p:nvPr userDrawn="1"/>
        </p:nvSpPr>
        <p:spPr>
          <a:xfrm>
            <a:off x="2" y="3810101"/>
            <a:ext cx="21599525" cy="10170594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671" dirty="0">
              <a:highlight>
                <a:srgbClr val="FFCC00"/>
              </a:highlight>
            </a:endParaRPr>
          </a:p>
        </p:txBody>
      </p:sp>
      <p:sp>
        <p:nvSpPr>
          <p:cNvPr id="14" name="Pladsholder til tekst 2">
            <a:extLst>
              <a:ext uri="{FF2B5EF4-FFF2-40B4-BE49-F238E27FC236}">
                <a16:creationId xmlns:a16="http://schemas.microsoft.com/office/drawing/2014/main" id="{5CF5D3A0-4983-8C41-B3AD-C75D017FE54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484967" y="5334025"/>
            <a:ext cx="8741875" cy="7371321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742950" marR="0" indent="-742950" algn="l" defTabSz="1619769" rtl="0" eaLnBrk="1" fontAlgn="auto" latinLnBrk="0" hangingPunct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+mj-lt"/>
              <a:buAutoNum type="arabicPeriod"/>
              <a:tabLst/>
              <a:defRPr sz="40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Ullamco</a:t>
            </a:r>
            <a:r>
              <a:rPr lang="da-DK" dirty="0"/>
              <a:t> </a:t>
            </a:r>
            <a:r>
              <a:rPr lang="da-DK" dirty="0" err="1"/>
              <a:t>laboris</a:t>
            </a:r>
            <a:r>
              <a:rPr lang="da-DK" dirty="0"/>
              <a:t> </a:t>
            </a:r>
            <a:r>
              <a:rPr lang="da-DK" dirty="0" err="1"/>
              <a:t>nisi</a:t>
            </a:r>
            <a:r>
              <a:rPr lang="da-DK" dirty="0"/>
              <a:t> </a:t>
            </a:r>
            <a:r>
              <a:rPr lang="da-DK" dirty="0" err="1"/>
              <a:t>ut</a:t>
            </a:r>
            <a:r>
              <a:rPr lang="da-DK" dirty="0"/>
              <a:t> </a:t>
            </a:r>
            <a:r>
              <a:rPr lang="da-DK" dirty="0" err="1"/>
              <a:t>aliquid</a:t>
            </a:r>
            <a:r>
              <a:rPr lang="da-DK" dirty="0"/>
              <a:t> ex ea </a:t>
            </a:r>
          </a:p>
          <a:p>
            <a:pPr lvl="0"/>
            <a:r>
              <a:rPr lang="da-DK" dirty="0" err="1"/>
              <a:t>Commodi</a:t>
            </a:r>
            <a:r>
              <a:rPr lang="da-DK" dirty="0"/>
              <a:t> </a:t>
            </a:r>
            <a:r>
              <a:rPr lang="da-DK" dirty="0" err="1"/>
              <a:t>consequat</a:t>
            </a:r>
            <a:endParaRPr lang="da-DK" dirty="0"/>
          </a:p>
          <a:p>
            <a:pPr lvl="0"/>
            <a:r>
              <a:rPr lang="da-DK" dirty="0"/>
              <a:t>Quo </a:t>
            </a:r>
            <a:r>
              <a:rPr lang="da-DK" dirty="0" err="1"/>
              <a:t>usque</a:t>
            </a:r>
            <a:r>
              <a:rPr lang="da-DK" dirty="0"/>
              <a:t> tandem </a:t>
            </a:r>
            <a:r>
              <a:rPr lang="da-DK" dirty="0" err="1"/>
              <a:t>abutere</a:t>
            </a:r>
            <a:endParaRPr lang="da-DK" dirty="0"/>
          </a:p>
          <a:p>
            <a:pPr lvl="0"/>
            <a:r>
              <a:rPr lang="da-DK" dirty="0" err="1"/>
              <a:t>Catilina</a:t>
            </a:r>
            <a:r>
              <a:rPr lang="da-DK" dirty="0"/>
              <a:t> </a:t>
            </a:r>
            <a:r>
              <a:rPr lang="da-DK" dirty="0" err="1"/>
              <a:t>patientia</a:t>
            </a:r>
            <a:r>
              <a:rPr lang="da-DK" dirty="0"/>
              <a:t> </a:t>
            </a:r>
            <a:r>
              <a:rPr lang="da-DK" dirty="0" err="1"/>
              <a:t>nostra</a:t>
            </a:r>
            <a:r>
              <a:rPr lang="da-DK" dirty="0"/>
              <a:t> </a:t>
            </a:r>
            <a:r>
              <a:rPr lang="da-DK" dirty="0" err="1"/>
              <a:t>Quam</a:t>
            </a:r>
            <a:endParaRPr lang="da-DK" dirty="0"/>
          </a:p>
          <a:p>
            <a:pPr lvl="0"/>
            <a:r>
              <a:rPr lang="da-DK" dirty="0"/>
              <a:t>Prima </a:t>
            </a:r>
            <a:r>
              <a:rPr lang="da-DK" dirty="0" err="1"/>
              <a:t>lucecum</a:t>
            </a:r>
            <a:r>
              <a:rPr lang="da-DK" dirty="0"/>
              <a:t> </a:t>
            </a:r>
            <a:r>
              <a:rPr lang="da-DK" dirty="0" err="1"/>
              <a:t>quibus</a:t>
            </a:r>
            <a:r>
              <a:rPr lang="da-DK" dirty="0"/>
              <a:t> mons </a:t>
            </a:r>
            <a:r>
              <a:rPr lang="da-DK" dirty="0" err="1"/>
              <a:t>aliud</a:t>
            </a:r>
            <a:r>
              <a:rPr lang="da-DK" dirty="0"/>
              <a:t> </a:t>
            </a:r>
          </a:p>
          <a:p>
            <a:pPr lvl="0"/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haec</a:t>
            </a:r>
            <a:r>
              <a:rPr lang="da-DK" dirty="0"/>
              <a:t> </a:t>
            </a:r>
            <a:r>
              <a:rPr lang="da-DK" dirty="0" err="1"/>
              <a:t>quis</a:t>
            </a:r>
            <a:r>
              <a:rPr lang="da-DK" dirty="0"/>
              <a:t> </a:t>
            </a:r>
            <a:r>
              <a:rPr lang="da-DK" dirty="0" err="1"/>
              <a:t>possit</a:t>
            </a:r>
            <a:r>
              <a:rPr lang="da-DK" dirty="0"/>
              <a:t> </a:t>
            </a:r>
            <a:r>
              <a:rPr lang="da-DK" dirty="0" err="1"/>
              <a:t>intrepidus</a:t>
            </a:r>
            <a:endParaRPr lang="da-DK" dirty="0"/>
          </a:p>
          <a:p>
            <a:pPr lvl="0"/>
            <a:r>
              <a:rPr lang="da-DK" dirty="0" err="1"/>
              <a:t>Quid</a:t>
            </a:r>
            <a:r>
              <a:rPr lang="da-DK" dirty="0"/>
              <a:t> </a:t>
            </a:r>
            <a:r>
              <a:rPr lang="da-DK" dirty="0" err="1"/>
              <a:t>securi</a:t>
            </a:r>
            <a:r>
              <a:rPr lang="da-DK" dirty="0"/>
              <a:t> </a:t>
            </a:r>
            <a:r>
              <a:rPr lang="da-DK" dirty="0" err="1"/>
              <a:t>etiam</a:t>
            </a:r>
            <a:r>
              <a:rPr lang="da-DK" dirty="0"/>
              <a:t> </a:t>
            </a:r>
            <a:r>
              <a:rPr lang="da-DK" dirty="0" err="1"/>
              <a:t>tamquam</a:t>
            </a:r>
            <a:endParaRPr lang="da-DK" dirty="0"/>
          </a:p>
          <a:p>
            <a:pPr lvl="0"/>
            <a:r>
              <a:rPr lang="da-DK" dirty="0" err="1"/>
              <a:t>Fugiat</a:t>
            </a:r>
            <a:r>
              <a:rPr lang="da-DK" dirty="0"/>
              <a:t> </a:t>
            </a:r>
            <a:r>
              <a:rPr lang="da-DK" dirty="0" err="1"/>
              <a:t>nulla</a:t>
            </a:r>
            <a:r>
              <a:rPr lang="da-DK" dirty="0"/>
              <a:t> </a:t>
            </a:r>
            <a:r>
              <a:rPr lang="da-DK" dirty="0" err="1"/>
              <a:t>pariatur</a:t>
            </a:r>
            <a:endParaRPr lang="da-DK" dirty="0"/>
          </a:p>
        </p:txBody>
      </p:sp>
      <p:sp>
        <p:nvSpPr>
          <p:cNvPr id="15" name="Pladsholder til tekst 2">
            <a:extLst>
              <a:ext uri="{FF2B5EF4-FFF2-40B4-BE49-F238E27FC236}">
                <a16:creationId xmlns:a16="http://schemas.microsoft.com/office/drawing/2014/main" id="{FD197009-A3A9-DA4A-9F20-E993E5649E81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1372684" y="5334026"/>
            <a:ext cx="8741875" cy="7371320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marR="0" indent="0" algn="l" defTabSz="1619769" rtl="0" eaLnBrk="1" fontAlgn="auto" latinLnBrk="0" hangingPunct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 sz="40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</a:p>
          <a:p>
            <a:pPr lvl="0"/>
            <a:endParaRPr lang="da-DK" dirty="0"/>
          </a:p>
          <a:p>
            <a:pPr lvl="0"/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2BFB0329-DD23-8D40-8A7F-E6BE137DC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4967" y="1851738"/>
            <a:ext cx="18299323" cy="145257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200" b="1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4991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06_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09CCDC89-AFF6-6F48-BFDF-A3F615EED6D7}"/>
              </a:ext>
            </a:extLst>
          </p:cNvPr>
          <p:cNvSpPr/>
          <p:nvPr userDrawn="1"/>
        </p:nvSpPr>
        <p:spPr>
          <a:xfrm>
            <a:off x="2" y="0"/>
            <a:ext cx="21599525" cy="1620043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671"/>
          </a:p>
        </p:txBody>
      </p:sp>
      <p:sp>
        <p:nvSpPr>
          <p:cNvPr id="12" name="Pladsholder til dato 1">
            <a:extLst>
              <a:ext uri="{FF2B5EF4-FFF2-40B4-BE49-F238E27FC236}">
                <a16:creationId xmlns:a16="http://schemas.microsoft.com/office/drawing/2014/main" id="{F93A10A0-AC02-B64A-BB03-8524369E72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84969" y="15015413"/>
            <a:ext cx="4859893" cy="8625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1C4F341-646C-C94F-BE92-7EAD6AEECE56}" type="datetime1">
              <a:rPr lang="da-DK" smtClean="0"/>
              <a:pPr/>
              <a:t>27.03.2023</a:t>
            </a:fld>
            <a:endParaRPr lang="da-DK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F19D198-5714-534C-8BC3-BCF17DB74A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891210" y="14965371"/>
            <a:ext cx="2207260" cy="698500"/>
          </a:xfrm>
          <a:prstGeom prst="rect">
            <a:avLst/>
          </a:prstGeom>
        </p:spPr>
      </p:pic>
      <p:sp>
        <p:nvSpPr>
          <p:cNvPr id="14" name="Pladsholder til tekst 2">
            <a:extLst>
              <a:ext uri="{FF2B5EF4-FFF2-40B4-BE49-F238E27FC236}">
                <a16:creationId xmlns:a16="http://schemas.microsoft.com/office/drawing/2014/main" id="{72A328B1-F258-834C-A1E2-327FF2D2B39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484967" y="3786291"/>
            <a:ext cx="8741875" cy="10050023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742950" marR="0" indent="-742950" algn="l" defTabSz="1619769" rtl="0" eaLnBrk="1" fontAlgn="auto" latinLnBrk="0" hangingPunct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+mj-lt"/>
              <a:buAutoNum type="arabicPeriod"/>
              <a:tabLst/>
              <a:defRPr sz="40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Ullamco</a:t>
            </a:r>
            <a:r>
              <a:rPr lang="da-DK" dirty="0"/>
              <a:t> </a:t>
            </a:r>
            <a:r>
              <a:rPr lang="da-DK" dirty="0" err="1"/>
              <a:t>laboris</a:t>
            </a:r>
            <a:r>
              <a:rPr lang="da-DK" dirty="0"/>
              <a:t> </a:t>
            </a:r>
            <a:r>
              <a:rPr lang="da-DK" dirty="0" err="1"/>
              <a:t>nisi</a:t>
            </a:r>
            <a:r>
              <a:rPr lang="da-DK" dirty="0"/>
              <a:t> </a:t>
            </a:r>
            <a:r>
              <a:rPr lang="da-DK" dirty="0" err="1"/>
              <a:t>ut</a:t>
            </a:r>
            <a:r>
              <a:rPr lang="da-DK" dirty="0"/>
              <a:t> </a:t>
            </a:r>
            <a:r>
              <a:rPr lang="da-DK" dirty="0" err="1"/>
              <a:t>aliquid</a:t>
            </a:r>
            <a:r>
              <a:rPr lang="da-DK" dirty="0"/>
              <a:t> ex ea </a:t>
            </a:r>
          </a:p>
          <a:p>
            <a:pPr lvl="0"/>
            <a:r>
              <a:rPr lang="da-DK" dirty="0" err="1"/>
              <a:t>Commodi</a:t>
            </a:r>
            <a:r>
              <a:rPr lang="da-DK" dirty="0"/>
              <a:t> </a:t>
            </a:r>
            <a:r>
              <a:rPr lang="da-DK" dirty="0" err="1"/>
              <a:t>consequat</a:t>
            </a:r>
            <a:endParaRPr lang="da-DK" dirty="0"/>
          </a:p>
          <a:p>
            <a:pPr lvl="0"/>
            <a:r>
              <a:rPr lang="da-DK" dirty="0"/>
              <a:t>Quo </a:t>
            </a:r>
            <a:r>
              <a:rPr lang="da-DK" dirty="0" err="1"/>
              <a:t>usque</a:t>
            </a:r>
            <a:r>
              <a:rPr lang="da-DK" dirty="0"/>
              <a:t> tandem </a:t>
            </a:r>
            <a:r>
              <a:rPr lang="da-DK" dirty="0" err="1"/>
              <a:t>abutere</a:t>
            </a:r>
            <a:endParaRPr lang="da-DK" dirty="0"/>
          </a:p>
          <a:p>
            <a:pPr lvl="0"/>
            <a:r>
              <a:rPr lang="da-DK" dirty="0" err="1"/>
              <a:t>Catilina</a:t>
            </a:r>
            <a:r>
              <a:rPr lang="da-DK" dirty="0"/>
              <a:t> </a:t>
            </a:r>
            <a:r>
              <a:rPr lang="da-DK" dirty="0" err="1"/>
              <a:t>patientia</a:t>
            </a:r>
            <a:r>
              <a:rPr lang="da-DK" dirty="0"/>
              <a:t> </a:t>
            </a:r>
            <a:r>
              <a:rPr lang="da-DK" dirty="0" err="1"/>
              <a:t>nostra</a:t>
            </a:r>
            <a:r>
              <a:rPr lang="da-DK" dirty="0"/>
              <a:t> </a:t>
            </a:r>
            <a:r>
              <a:rPr lang="da-DK" dirty="0" err="1"/>
              <a:t>Quam</a:t>
            </a:r>
            <a:endParaRPr lang="da-DK" dirty="0"/>
          </a:p>
          <a:p>
            <a:pPr lvl="0"/>
            <a:r>
              <a:rPr lang="da-DK" dirty="0"/>
              <a:t>Prima </a:t>
            </a:r>
            <a:r>
              <a:rPr lang="da-DK" dirty="0" err="1"/>
              <a:t>lucecum</a:t>
            </a:r>
            <a:r>
              <a:rPr lang="da-DK" dirty="0"/>
              <a:t> </a:t>
            </a:r>
            <a:r>
              <a:rPr lang="da-DK" dirty="0" err="1"/>
              <a:t>quibus</a:t>
            </a:r>
            <a:r>
              <a:rPr lang="da-DK" dirty="0"/>
              <a:t> mons </a:t>
            </a:r>
            <a:r>
              <a:rPr lang="da-DK" dirty="0" err="1"/>
              <a:t>aliud</a:t>
            </a:r>
            <a:r>
              <a:rPr lang="da-DK" dirty="0"/>
              <a:t> </a:t>
            </a:r>
          </a:p>
          <a:p>
            <a:pPr lvl="0"/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haec</a:t>
            </a:r>
            <a:r>
              <a:rPr lang="da-DK" dirty="0"/>
              <a:t> </a:t>
            </a:r>
            <a:r>
              <a:rPr lang="da-DK" dirty="0" err="1"/>
              <a:t>quis</a:t>
            </a:r>
            <a:r>
              <a:rPr lang="da-DK" dirty="0"/>
              <a:t> </a:t>
            </a:r>
            <a:r>
              <a:rPr lang="da-DK" dirty="0" err="1"/>
              <a:t>possit</a:t>
            </a:r>
            <a:r>
              <a:rPr lang="da-DK" dirty="0"/>
              <a:t> </a:t>
            </a:r>
            <a:r>
              <a:rPr lang="da-DK" dirty="0" err="1"/>
              <a:t>intrepidus</a:t>
            </a:r>
            <a:endParaRPr lang="da-DK" dirty="0"/>
          </a:p>
          <a:p>
            <a:pPr lvl="0"/>
            <a:r>
              <a:rPr lang="da-DK" dirty="0" err="1"/>
              <a:t>Quid</a:t>
            </a:r>
            <a:r>
              <a:rPr lang="da-DK" dirty="0"/>
              <a:t> </a:t>
            </a:r>
            <a:r>
              <a:rPr lang="da-DK" dirty="0" err="1"/>
              <a:t>securi</a:t>
            </a:r>
            <a:r>
              <a:rPr lang="da-DK" dirty="0"/>
              <a:t> </a:t>
            </a:r>
            <a:r>
              <a:rPr lang="da-DK" dirty="0" err="1"/>
              <a:t>etiam</a:t>
            </a:r>
            <a:r>
              <a:rPr lang="da-DK" dirty="0"/>
              <a:t> </a:t>
            </a:r>
            <a:r>
              <a:rPr lang="da-DK" dirty="0" err="1"/>
              <a:t>tamquam</a:t>
            </a:r>
            <a:endParaRPr lang="da-DK" dirty="0"/>
          </a:p>
          <a:p>
            <a:pPr lvl="0"/>
            <a:r>
              <a:rPr lang="da-DK" dirty="0" err="1"/>
              <a:t>Fugiat</a:t>
            </a:r>
            <a:r>
              <a:rPr lang="da-DK" dirty="0"/>
              <a:t> </a:t>
            </a:r>
            <a:r>
              <a:rPr lang="da-DK" dirty="0" err="1"/>
              <a:t>nulla</a:t>
            </a:r>
            <a:r>
              <a:rPr lang="da-DK" dirty="0"/>
              <a:t> </a:t>
            </a:r>
            <a:r>
              <a:rPr lang="da-DK" dirty="0" err="1"/>
              <a:t>pariatur</a:t>
            </a:r>
            <a:endParaRPr lang="da-DK" dirty="0"/>
          </a:p>
        </p:txBody>
      </p:sp>
      <p:sp>
        <p:nvSpPr>
          <p:cNvPr id="15" name="Pladsholder til tekst 2">
            <a:extLst>
              <a:ext uri="{FF2B5EF4-FFF2-40B4-BE49-F238E27FC236}">
                <a16:creationId xmlns:a16="http://schemas.microsoft.com/office/drawing/2014/main" id="{D3265C5A-1264-6A41-8112-5ABB2B5DDCD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1372684" y="3786292"/>
            <a:ext cx="8741875" cy="10050024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marR="0" indent="0" algn="l" defTabSz="1619769" rtl="0" eaLnBrk="1" fontAlgn="auto" latinLnBrk="0" hangingPunct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 sz="40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</a:t>
            </a:r>
          </a:p>
          <a:p>
            <a:pPr lvl="0"/>
            <a:endParaRPr lang="da-DK" dirty="0"/>
          </a:p>
          <a:p>
            <a:pPr marL="0" marR="0" lvl="0" indent="0" algn="l" defTabSz="1619769" rtl="0" eaLnBrk="1" fontAlgn="auto" latinLnBrk="0" hangingPunct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/>
            </a:pPr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3DB46CD3-EE06-A544-990C-B730E4C2B3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4967" y="1851738"/>
            <a:ext cx="18299323" cy="145257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200" b="1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3472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01_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dato 1">
            <a:extLst>
              <a:ext uri="{FF2B5EF4-FFF2-40B4-BE49-F238E27FC236}">
                <a16:creationId xmlns:a16="http://schemas.microsoft.com/office/drawing/2014/main" id="{036FC3DD-0A47-A74A-8D2B-97B3C5578F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84969" y="15015413"/>
            <a:ext cx="4859893" cy="8625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91C4F341-646C-C94F-BE92-7EAD6AEECE56}" type="datetime1">
              <a:rPr lang="da-DK" smtClean="0"/>
              <a:pPr/>
              <a:t>27.03.2023</a:t>
            </a:fld>
            <a:endParaRPr lang="da-DK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3403B79-4FBD-B644-88CD-2D5A2436AD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891209" y="14965371"/>
            <a:ext cx="2207260" cy="698500"/>
          </a:xfrm>
          <a:prstGeom prst="rect">
            <a:avLst/>
          </a:prstGeom>
        </p:spPr>
      </p:pic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BB64DE00-F3A2-4D46-9AF5-7263B7860E51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484967" y="3786291"/>
            <a:ext cx="8741875" cy="10050023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742950" marR="0" indent="-742950" algn="l" defTabSz="1619769" rtl="0" eaLnBrk="1" fontAlgn="auto" latinLnBrk="0" hangingPunct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+mj-lt"/>
              <a:buAutoNum type="arabicPeriod"/>
              <a:tabLst/>
              <a:defRPr sz="40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Ullamco</a:t>
            </a:r>
            <a:r>
              <a:rPr lang="da-DK" dirty="0"/>
              <a:t> </a:t>
            </a:r>
            <a:r>
              <a:rPr lang="da-DK" dirty="0" err="1"/>
              <a:t>laboris</a:t>
            </a:r>
            <a:r>
              <a:rPr lang="da-DK" dirty="0"/>
              <a:t> </a:t>
            </a:r>
            <a:r>
              <a:rPr lang="da-DK" dirty="0" err="1"/>
              <a:t>nisi</a:t>
            </a:r>
            <a:r>
              <a:rPr lang="da-DK" dirty="0"/>
              <a:t> </a:t>
            </a:r>
            <a:r>
              <a:rPr lang="da-DK" dirty="0" err="1"/>
              <a:t>ut</a:t>
            </a:r>
            <a:r>
              <a:rPr lang="da-DK" dirty="0"/>
              <a:t> </a:t>
            </a:r>
            <a:r>
              <a:rPr lang="da-DK" dirty="0" err="1"/>
              <a:t>aliquid</a:t>
            </a:r>
            <a:r>
              <a:rPr lang="da-DK" dirty="0"/>
              <a:t> ex ea </a:t>
            </a:r>
          </a:p>
          <a:p>
            <a:pPr lvl="0"/>
            <a:r>
              <a:rPr lang="da-DK" dirty="0" err="1"/>
              <a:t>Commodi</a:t>
            </a:r>
            <a:r>
              <a:rPr lang="da-DK" dirty="0"/>
              <a:t> </a:t>
            </a:r>
            <a:r>
              <a:rPr lang="da-DK" dirty="0" err="1"/>
              <a:t>consequat</a:t>
            </a:r>
            <a:endParaRPr lang="da-DK" dirty="0"/>
          </a:p>
          <a:p>
            <a:pPr lvl="0"/>
            <a:r>
              <a:rPr lang="da-DK" dirty="0"/>
              <a:t>Quo </a:t>
            </a:r>
            <a:r>
              <a:rPr lang="da-DK" dirty="0" err="1"/>
              <a:t>usque</a:t>
            </a:r>
            <a:r>
              <a:rPr lang="da-DK" dirty="0"/>
              <a:t> tandem </a:t>
            </a:r>
            <a:r>
              <a:rPr lang="da-DK" dirty="0" err="1"/>
              <a:t>abutere</a:t>
            </a:r>
            <a:endParaRPr lang="da-DK" dirty="0"/>
          </a:p>
          <a:p>
            <a:pPr lvl="0"/>
            <a:r>
              <a:rPr lang="da-DK" dirty="0" err="1"/>
              <a:t>Catilina</a:t>
            </a:r>
            <a:r>
              <a:rPr lang="da-DK" dirty="0"/>
              <a:t> </a:t>
            </a:r>
            <a:r>
              <a:rPr lang="da-DK" dirty="0" err="1"/>
              <a:t>patientia</a:t>
            </a:r>
            <a:r>
              <a:rPr lang="da-DK" dirty="0"/>
              <a:t> </a:t>
            </a:r>
            <a:r>
              <a:rPr lang="da-DK" dirty="0" err="1"/>
              <a:t>nostra</a:t>
            </a:r>
            <a:r>
              <a:rPr lang="da-DK" dirty="0"/>
              <a:t> </a:t>
            </a:r>
            <a:r>
              <a:rPr lang="da-DK" dirty="0" err="1"/>
              <a:t>Quam</a:t>
            </a:r>
            <a:endParaRPr lang="da-DK" dirty="0"/>
          </a:p>
          <a:p>
            <a:pPr lvl="0"/>
            <a:r>
              <a:rPr lang="da-DK" dirty="0"/>
              <a:t>Prima </a:t>
            </a:r>
            <a:r>
              <a:rPr lang="da-DK" dirty="0" err="1"/>
              <a:t>lucecum</a:t>
            </a:r>
            <a:r>
              <a:rPr lang="da-DK" dirty="0"/>
              <a:t> </a:t>
            </a:r>
            <a:r>
              <a:rPr lang="da-DK" dirty="0" err="1"/>
              <a:t>quibus</a:t>
            </a:r>
            <a:r>
              <a:rPr lang="da-DK" dirty="0"/>
              <a:t> mons </a:t>
            </a:r>
            <a:r>
              <a:rPr lang="da-DK" dirty="0" err="1"/>
              <a:t>aliud</a:t>
            </a:r>
            <a:r>
              <a:rPr lang="da-DK" dirty="0"/>
              <a:t> </a:t>
            </a:r>
          </a:p>
          <a:p>
            <a:pPr lvl="0"/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haec</a:t>
            </a:r>
            <a:r>
              <a:rPr lang="da-DK" dirty="0"/>
              <a:t> </a:t>
            </a:r>
            <a:r>
              <a:rPr lang="da-DK" dirty="0" err="1"/>
              <a:t>quis</a:t>
            </a:r>
            <a:r>
              <a:rPr lang="da-DK" dirty="0"/>
              <a:t> </a:t>
            </a:r>
            <a:r>
              <a:rPr lang="da-DK" dirty="0" err="1"/>
              <a:t>possit</a:t>
            </a:r>
            <a:r>
              <a:rPr lang="da-DK" dirty="0"/>
              <a:t> </a:t>
            </a:r>
            <a:r>
              <a:rPr lang="da-DK" dirty="0" err="1"/>
              <a:t>intrepidus</a:t>
            </a:r>
            <a:endParaRPr lang="da-DK" dirty="0"/>
          </a:p>
          <a:p>
            <a:pPr lvl="0"/>
            <a:r>
              <a:rPr lang="da-DK" dirty="0" err="1"/>
              <a:t>Quid</a:t>
            </a:r>
            <a:r>
              <a:rPr lang="da-DK" dirty="0"/>
              <a:t> </a:t>
            </a:r>
            <a:r>
              <a:rPr lang="da-DK" dirty="0" err="1"/>
              <a:t>securi</a:t>
            </a:r>
            <a:r>
              <a:rPr lang="da-DK" dirty="0"/>
              <a:t> </a:t>
            </a:r>
            <a:r>
              <a:rPr lang="da-DK" dirty="0" err="1"/>
              <a:t>etiam</a:t>
            </a:r>
            <a:r>
              <a:rPr lang="da-DK" dirty="0"/>
              <a:t> </a:t>
            </a:r>
            <a:r>
              <a:rPr lang="da-DK" dirty="0" err="1"/>
              <a:t>tamquam</a:t>
            </a:r>
            <a:endParaRPr lang="da-DK" dirty="0"/>
          </a:p>
          <a:p>
            <a:pPr lvl="0"/>
            <a:r>
              <a:rPr lang="da-DK" dirty="0" err="1"/>
              <a:t>Fugiat</a:t>
            </a:r>
            <a:r>
              <a:rPr lang="da-DK" dirty="0"/>
              <a:t> </a:t>
            </a:r>
            <a:r>
              <a:rPr lang="da-DK" dirty="0" err="1"/>
              <a:t>nulla</a:t>
            </a:r>
            <a:r>
              <a:rPr lang="da-DK" dirty="0"/>
              <a:t> </a:t>
            </a:r>
            <a:r>
              <a:rPr lang="da-DK" dirty="0" err="1"/>
              <a:t>pariatur</a:t>
            </a:r>
            <a:endParaRPr lang="da-DK" dirty="0"/>
          </a:p>
        </p:txBody>
      </p:sp>
      <p:sp>
        <p:nvSpPr>
          <p:cNvPr id="14" name="Pladsholder til tekst 2">
            <a:extLst>
              <a:ext uri="{FF2B5EF4-FFF2-40B4-BE49-F238E27FC236}">
                <a16:creationId xmlns:a16="http://schemas.microsoft.com/office/drawing/2014/main" id="{6287CE18-575E-B344-8EF1-6A4984C066E2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1372684" y="3786292"/>
            <a:ext cx="8741875" cy="10050024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marR="0" indent="0" algn="l" defTabSz="1619769" rtl="0" eaLnBrk="1" fontAlgn="auto" latinLnBrk="0" hangingPunct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 sz="40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</a:t>
            </a:r>
          </a:p>
          <a:p>
            <a:pPr lvl="0"/>
            <a:endParaRPr lang="da-DK" dirty="0"/>
          </a:p>
          <a:p>
            <a:pPr marL="0" marR="0" lvl="0" indent="0" algn="l" defTabSz="1619769" rtl="0" eaLnBrk="1" fontAlgn="auto" latinLnBrk="0" hangingPunct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/>
            </a:pPr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E7DC5B4-4E7B-7A49-8CAC-EE2728ACD7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4967" y="1851738"/>
            <a:ext cx="18299323" cy="145257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200" b="1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6160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6A35FE8-5B34-6D4D-8259-324A13A0D148}"/>
              </a:ext>
            </a:extLst>
          </p:cNvPr>
          <p:cNvSpPr/>
          <p:nvPr userDrawn="1"/>
        </p:nvSpPr>
        <p:spPr>
          <a:xfrm>
            <a:off x="2" y="0"/>
            <a:ext cx="21599525" cy="16200438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671" dirty="0"/>
          </a:p>
        </p:txBody>
      </p:sp>
      <p:pic>
        <p:nvPicPr>
          <p:cNvPr id="4" name="Billede 3" descr="Et billede, der indeholder person, indendørs, bærbar computer&#10;&#10;Automatisk genereret beskrivelse">
            <a:extLst>
              <a:ext uri="{FF2B5EF4-FFF2-40B4-BE49-F238E27FC236}">
                <a16:creationId xmlns:a16="http://schemas.microsoft.com/office/drawing/2014/main" id="{3B559F18-64B0-AE49-8D26-C294DCEF5E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7582828" cy="16223361"/>
          </a:xfrm>
          <a:prstGeom prst="rect">
            <a:avLst/>
          </a:prstGeom>
        </p:spPr>
      </p:pic>
      <p:sp>
        <p:nvSpPr>
          <p:cNvPr id="5" name="Pladsholder til dato 1">
            <a:extLst>
              <a:ext uri="{FF2B5EF4-FFF2-40B4-BE49-F238E27FC236}">
                <a16:creationId xmlns:a16="http://schemas.microsoft.com/office/drawing/2014/main" id="{6DE5BD54-9A8E-864D-9C50-A2E06C4DFF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84969" y="15015413"/>
            <a:ext cx="4859893" cy="862524"/>
          </a:xfrm>
          <a:prstGeom prst="rect">
            <a:avLst/>
          </a:prstGeom>
        </p:spPr>
        <p:txBody>
          <a:bodyPr/>
          <a:lstStyle/>
          <a:p>
            <a:fld id="{91C4F341-646C-C94F-BE92-7EAD6AEECE56}" type="datetime1">
              <a:rPr lang="da-DK" smtClean="0">
                <a:solidFill>
                  <a:schemeClr val="bg1"/>
                </a:solidFill>
              </a:rPr>
              <a:t>27.03.2023</a:t>
            </a:fld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58BDAC9E-6407-B04C-B864-033C6F402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10185" y="1981213"/>
            <a:ext cx="11051558" cy="204668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85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 dirty="0"/>
              <a:t>Agenda</a:t>
            </a:r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0CD48CFF-C601-F44C-97E4-9297C4D4226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016537" y="4883727"/>
            <a:ext cx="11051558" cy="9003200"/>
          </a:xfrm>
          <a:prstGeom prst="rect">
            <a:avLst/>
          </a:prstGeom>
        </p:spPr>
        <p:txBody>
          <a:bodyPr>
            <a:normAutofit/>
          </a:bodyPr>
          <a:lstStyle>
            <a:lvl1pPr marL="658063" indent="-658063">
              <a:lnSpc>
                <a:spcPts val="5400"/>
              </a:lnSpc>
              <a:buClr>
                <a:schemeClr val="bg1"/>
              </a:buClr>
              <a:buFont typeface="+mj-lt"/>
              <a:buAutoNum type="arabicPeriod"/>
              <a:defRPr sz="40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Ullamco</a:t>
            </a:r>
            <a:r>
              <a:rPr lang="da-DK" dirty="0"/>
              <a:t> </a:t>
            </a:r>
            <a:r>
              <a:rPr lang="da-DK" dirty="0" err="1"/>
              <a:t>laboris</a:t>
            </a:r>
            <a:r>
              <a:rPr lang="da-DK" dirty="0"/>
              <a:t> </a:t>
            </a:r>
            <a:r>
              <a:rPr lang="da-DK" dirty="0" err="1"/>
              <a:t>nisi</a:t>
            </a:r>
            <a:r>
              <a:rPr lang="da-DK" dirty="0"/>
              <a:t> </a:t>
            </a:r>
            <a:r>
              <a:rPr lang="da-DK" dirty="0" err="1"/>
              <a:t>ut</a:t>
            </a:r>
            <a:r>
              <a:rPr lang="da-DK" dirty="0"/>
              <a:t> </a:t>
            </a:r>
            <a:r>
              <a:rPr lang="da-DK" dirty="0" err="1"/>
              <a:t>aliquid</a:t>
            </a:r>
            <a:r>
              <a:rPr lang="da-DK" dirty="0"/>
              <a:t> ex ea </a:t>
            </a:r>
          </a:p>
          <a:p>
            <a:pPr lvl="0"/>
            <a:r>
              <a:rPr lang="da-DK" dirty="0" err="1"/>
              <a:t>Commodi</a:t>
            </a:r>
            <a:r>
              <a:rPr lang="da-DK" dirty="0"/>
              <a:t> </a:t>
            </a:r>
            <a:r>
              <a:rPr lang="da-DK" dirty="0" err="1"/>
              <a:t>consequat</a:t>
            </a:r>
            <a:endParaRPr lang="da-DK" dirty="0"/>
          </a:p>
          <a:p>
            <a:pPr lvl="0"/>
            <a:r>
              <a:rPr lang="da-DK" dirty="0"/>
              <a:t>Quo </a:t>
            </a:r>
            <a:r>
              <a:rPr lang="da-DK" dirty="0" err="1"/>
              <a:t>usque</a:t>
            </a:r>
            <a:r>
              <a:rPr lang="da-DK" dirty="0"/>
              <a:t> tandem </a:t>
            </a:r>
            <a:r>
              <a:rPr lang="da-DK" dirty="0" err="1"/>
              <a:t>abutere</a:t>
            </a:r>
            <a:endParaRPr lang="da-DK" dirty="0"/>
          </a:p>
          <a:p>
            <a:pPr lvl="0"/>
            <a:r>
              <a:rPr lang="da-DK" dirty="0" err="1"/>
              <a:t>Catilina</a:t>
            </a:r>
            <a:r>
              <a:rPr lang="da-DK" dirty="0"/>
              <a:t> </a:t>
            </a:r>
            <a:r>
              <a:rPr lang="da-DK" dirty="0" err="1"/>
              <a:t>patientia</a:t>
            </a:r>
            <a:r>
              <a:rPr lang="da-DK" dirty="0"/>
              <a:t> </a:t>
            </a:r>
            <a:r>
              <a:rPr lang="da-DK" dirty="0" err="1"/>
              <a:t>nostra</a:t>
            </a:r>
            <a:r>
              <a:rPr lang="da-DK" dirty="0"/>
              <a:t> </a:t>
            </a:r>
            <a:r>
              <a:rPr lang="da-DK" dirty="0" err="1"/>
              <a:t>Quam</a:t>
            </a:r>
            <a:endParaRPr lang="da-DK" dirty="0"/>
          </a:p>
          <a:p>
            <a:pPr lvl="0"/>
            <a:r>
              <a:rPr lang="da-DK" dirty="0"/>
              <a:t>Prima </a:t>
            </a:r>
            <a:r>
              <a:rPr lang="da-DK" dirty="0" err="1"/>
              <a:t>lucecum</a:t>
            </a:r>
            <a:r>
              <a:rPr lang="da-DK" dirty="0"/>
              <a:t> </a:t>
            </a:r>
            <a:r>
              <a:rPr lang="da-DK" dirty="0" err="1"/>
              <a:t>quibus</a:t>
            </a:r>
            <a:r>
              <a:rPr lang="da-DK" dirty="0"/>
              <a:t> mons </a:t>
            </a:r>
            <a:r>
              <a:rPr lang="da-DK" dirty="0" err="1"/>
              <a:t>aliud</a:t>
            </a:r>
            <a:r>
              <a:rPr lang="da-DK" dirty="0"/>
              <a:t> </a:t>
            </a:r>
          </a:p>
          <a:p>
            <a:pPr lvl="0"/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haec</a:t>
            </a:r>
            <a:r>
              <a:rPr lang="da-DK" dirty="0"/>
              <a:t> </a:t>
            </a:r>
            <a:r>
              <a:rPr lang="da-DK" dirty="0" err="1"/>
              <a:t>quis</a:t>
            </a:r>
            <a:r>
              <a:rPr lang="da-DK" dirty="0"/>
              <a:t> </a:t>
            </a:r>
            <a:r>
              <a:rPr lang="da-DK" dirty="0" err="1"/>
              <a:t>possit</a:t>
            </a:r>
            <a:r>
              <a:rPr lang="da-DK" dirty="0"/>
              <a:t> </a:t>
            </a:r>
            <a:r>
              <a:rPr lang="da-DK" dirty="0" err="1"/>
              <a:t>intrepidus</a:t>
            </a:r>
            <a:r>
              <a:rPr lang="da-DK" dirty="0"/>
              <a:t> </a:t>
            </a:r>
            <a:r>
              <a:rPr lang="da-DK" dirty="0" err="1"/>
              <a:t>aestimare</a:t>
            </a:r>
            <a:r>
              <a:rPr lang="da-DK" dirty="0"/>
              <a:t> </a:t>
            </a:r>
            <a:r>
              <a:rPr lang="da-DK" dirty="0" err="1"/>
              <a:t>tellus</a:t>
            </a:r>
            <a:endParaRPr lang="da-DK" dirty="0"/>
          </a:p>
          <a:p>
            <a:pPr lvl="0"/>
            <a:r>
              <a:rPr lang="da-DK" dirty="0" err="1"/>
              <a:t>Quid</a:t>
            </a:r>
            <a:r>
              <a:rPr lang="da-DK" dirty="0"/>
              <a:t> </a:t>
            </a:r>
            <a:r>
              <a:rPr lang="da-DK" dirty="0" err="1"/>
              <a:t>securi</a:t>
            </a:r>
            <a:r>
              <a:rPr lang="da-DK" dirty="0"/>
              <a:t> </a:t>
            </a:r>
            <a:r>
              <a:rPr lang="da-DK" dirty="0" err="1"/>
              <a:t>etiam</a:t>
            </a:r>
            <a:r>
              <a:rPr lang="da-DK" dirty="0"/>
              <a:t> </a:t>
            </a:r>
            <a:r>
              <a:rPr lang="da-DK" dirty="0" err="1"/>
              <a:t>tamquam</a:t>
            </a:r>
            <a:endParaRPr lang="da-DK" dirty="0"/>
          </a:p>
          <a:p>
            <a:pPr lvl="0"/>
            <a:r>
              <a:rPr lang="da-DK" dirty="0" err="1"/>
              <a:t>Fugiat</a:t>
            </a:r>
            <a:r>
              <a:rPr lang="da-DK" dirty="0"/>
              <a:t> </a:t>
            </a:r>
            <a:r>
              <a:rPr lang="da-DK" dirty="0" err="1"/>
              <a:t>nulla</a:t>
            </a:r>
            <a:r>
              <a:rPr lang="da-DK" dirty="0"/>
              <a:t> </a:t>
            </a:r>
            <a:r>
              <a:rPr lang="da-DK" dirty="0" err="1"/>
              <a:t>pariatur</a:t>
            </a:r>
            <a:endParaRPr lang="da-DK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D2F1225-42B0-FB46-A268-FEA04CF270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7891209" y="14965371"/>
            <a:ext cx="2207260" cy="698500"/>
          </a:xfrm>
          <a:prstGeom prst="rect">
            <a:avLst/>
          </a:prstGeom>
        </p:spPr>
      </p:pic>
      <p:sp>
        <p:nvSpPr>
          <p:cNvPr id="13" name="Pladsholder til billede 5">
            <a:extLst>
              <a:ext uri="{FF2B5EF4-FFF2-40B4-BE49-F238E27FC236}">
                <a16:creationId xmlns:a16="http://schemas.microsoft.com/office/drawing/2014/main" id="{378BA7B5-0645-5F49-9CF4-D8EEC37A0B3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7582828" cy="16200438"/>
          </a:xfrm>
        </p:spPr>
        <p:txBody>
          <a:bodyPr anchor="ctr">
            <a:normAutofit/>
          </a:bodyPr>
          <a:lstStyle>
            <a:lvl1pPr algn="ctr">
              <a:lnSpc>
                <a:spcPct val="5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billede</a:t>
            </a:r>
          </a:p>
        </p:txBody>
      </p:sp>
    </p:spTree>
    <p:extLst>
      <p:ext uri="{BB962C8B-B14F-4D97-AF65-F5344CB8AC3E}">
        <p14:creationId xmlns:p14="http://schemas.microsoft.com/office/powerpoint/2010/main" val="77675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02_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6D6C83AF-8E70-4F48-9B58-E49BE2B1D4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1566710" y="-202714"/>
            <a:ext cx="22088994" cy="16566481"/>
          </a:xfrm>
          <a:prstGeom prst="rect">
            <a:avLst/>
          </a:prstGeom>
        </p:spPr>
      </p:pic>
      <p:sp>
        <p:nvSpPr>
          <p:cNvPr id="12" name="Pladsholder til dato 1">
            <a:extLst>
              <a:ext uri="{FF2B5EF4-FFF2-40B4-BE49-F238E27FC236}">
                <a16:creationId xmlns:a16="http://schemas.microsoft.com/office/drawing/2014/main" id="{036FC3DD-0A47-A74A-8D2B-97B3C5578F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84969" y="15015413"/>
            <a:ext cx="4859893" cy="8625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91C4F341-646C-C94F-BE92-7EAD6AEECE56}" type="datetime1">
              <a:rPr lang="da-DK" smtClean="0"/>
              <a:pPr/>
              <a:t>27.03.2023</a:t>
            </a:fld>
            <a:endParaRPr lang="da-DK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294DBC7-FC30-1D43-9341-326FDFBD22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891209" y="14965371"/>
            <a:ext cx="2207260" cy="698500"/>
          </a:xfrm>
          <a:prstGeom prst="rect">
            <a:avLst/>
          </a:prstGeom>
        </p:spPr>
      </p:pic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0CA7D3F2-4C32-6C40-82E7-D6B8A6E1A79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53664" y="4722355"/>
            <a:ext cx="11860894" cy="9139118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marR="0" indent="0" algn="l" defTabSz="1619769" rtl="0" eaLnBrk="1" fontAlgn="auto" latinLnBrk="0" hangingPunct="1">
              <a:lnSpc>
                <a:spcPts val="5400"/>
              </a:lnSpc>
              <a:spcBef>
                <a:spcPts val="1772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 sz="40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</a:t>
            </a:r>
            <a:br>
              <a:rPr lang="da-DK" dirty="0"/>
            </a:br>
            <a:br>
              <a:rPr lang="da-DK" dirty="0"/>
            </a:b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</a:t>
            </a:r>
          </a:p>
          <a:p>
            <a:pPr marL="0" marR="0" lvl="0" indent="0" algn="l" defTabSz="1619769" rtl="0" eaLnBrk="1" fontAlgn="auto" latinLnBrk="0" hangingPunct="1">
              <a:lnSpc>
                <a:spcPts val="5400"/>
              </a:lnSpc>
              <a:spcBef>
                <a:spcPts val="1772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/>
            </a:pPr>
            <a:endParaRPr lang="da-DK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137753B7-6310-5B47-A7CB-D5A92417AE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53664" y="1851737"/>
            <a:ext cx="11844805" cy="220235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200" b="1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 </a:t>
            </a:r>
            <a:r>
              <a:rPr lang="da-DK" dirty="0" err="1"/>
              <a:t>sectur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1734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dato 1">
            <a:extLst>
              <a:ext uri="{FF2B5EF4-FFF2-40B4-BE49-F238E27FC236}">
                <a16:creationId xmlns:a16="http://schemas.microsoft.com/office/drawing/2014/main" id="{036FC3DD-0A47-A74A-8D2B-97B3C5578F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84969" y="15015413"/>
            <a:ext cx="4859893" cy="8625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91C4F341-646C-C94F-BE92-7EAD6AEECE56}" type="datetime1">
              <a:rPr lang="da-DK" smtClean="0"/>
              <a:pPr/>
              <a:t>27.03.2023</a:t>
            </a:fld>
            <a:endParaRPr lang="da-DK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294DBC7-FC30-1D43-9341-326FDFBD2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891209" y="14965371"/>
            <a:ext cx="2207260" cy="698500"/>
          </a:xfrm>
          <a:prstGeom prst="rect">
            <a:avLst/>
          </a:prstGeom>
        </p:spPr>
      </p:pic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744CBDAD-9605-B94D-8506-015DC88AD58A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484966" y="3786292"/>
            <a:ext cx="18629593" cy="10050024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marR="0" indent="0" algn="l" defTabSz="1619769" rtl="0" eaLnBrk="1" fontAlgn="auto" latinLnBrk="0" hangingPunct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 sz="40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</a:t>
            </a:r>
          </a:p>
          <a:p>
            <a:pPr lvl="0"/>
            <a:endParaRPr lang="da-DK" dirty="0"/>
          </a:p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 </a:t>
            </a:r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</a:t>
            </a:r>
          </a:p>
          <a:p>
            <a:pPr lvl="0"/>
            <a:endParaRPr lang="da-DK" dirty="0"/>
          </a:p>
          <a:p>
            <a:pPr marL="0" marR="0" lvl="0" indent="0" algn="l" defTabSz="1619769" rtl="0" eaLnBrk="1" fontAlgn="auto" latinLnBrk="0" hangingPunct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/>
            </a:pPr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</a:t>
            </a:r>
          </a:p>
          <a:p>
            <a:pPr marL="0" marR="0" lvl="0" indent="0" algn="l" defTabSz="1619769" rtl="0" eaLnBrk="1" fontAlgn="auto" latinLnBrk="0" hangingPunct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/>
            </a:pPr>
            <a:endParaRPr lang="da-DK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B3E925D-0E6C-D345-9D18-770EB4C479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4967" y="1851738"/>
            <a:ext cx="18613502" cy="145257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200" b="1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4107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2DC58D8-9623-F446-81A7-A04B25CD0C1F}"/>
              </a:ext>
            </a:extLst>
          </p:cNvPr>
          <p:cNvSpPr/>
          <p:nvPr userDrawn="1"/>
        </p:nvSpPr>
        <p:spPr>
          <a:xfrm>
            <a:off x="4" y="0"/>
            <a:ext cx="21599522" cy="16200438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671"/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EF154A63-B560-8C47-B866-DC60E9F0C27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21599521" cy="16200438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lnSpc>
                <a:spcPct val="5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billede</a:t>
            </a:r>
          </a:p>
        </p:txBody>
      </p:sp>
    </p:spTree>
    <p:extLst>
      <p:ext uri="{BB962C8B-B14F-4D97-AF65-F5344CB8AC3E}">
        <p14:creationId xmlns:p14="http://schemas.microsoft.com/office/powerpoint/2010/main" val="356597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2DC58D8-9623-F446-81A7-A04B25CD0C1F}"/>
              </a:ext>
            </a:extLst>
          </p:cNvPr>
          <p:cNvSpPr/>
          <p:nvPr userDrawn="1"/>
        </p:nvSpPr>
        <p:spPr>
          <a:xfrm>
            <a:off x="4" y="0"/>
            <a:ext cx="21599522" cy="16200438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671"/>
          </a:p>
        </p:txBody>
      </p:sp>
      <p:sp>
        <p:nvSpPr>
          <p:cNvPr id="3" name="Pladsholder til dato 1">
            <a:extLst>
              <a:ext uri="{FF2B5EF4-FFF2-40B4-BE49-F238E27FC236}">
                <a16:creationId xmlns:a16="http://schemas.microsoft.com/office/drawing/2014/main" id="{5B137C72-78DF-4C44-B5A9-8CAF65514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84969" y="15015413"/>
            <a:ext cx="4859893" cy="8625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C4F341-646C-C94F-BE92-7EAD6AEECE56}" type="datetime1">
              <a:rPr lang="da-DK" smtClean="0"/>
              <a:pPr/>
              <a:t>27.03.2023</a:t>
            </a:fld>
            <a:endParaRPr lang="da-DK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A0FF911-3447-EE49-8746-5A4DC0ABB7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891209" y="14965371"/>
            <a:ext cx="2207260" cy="698500"/>
          </a:xfrm>
          <a:prstGeom prst="rect">
            <a:avLst/>
          </a:prstGeom>
        </p:spPr>
      </p:pic>
      <p:sp>
        <p:nvSpPr>
          <p:cNvPr id="8" name="Pladsholder til billede 5">
            <a:extLst>
              <a:ext uri="{FF2B5EF4-FFF2-40B4-BE49-F238E27FC236}">
                <a16:creationId xmlns:a16="http://schemas.microsoft.com/office/drawing/2014/main" id="{20B5DA1C-582A-0C4D-AE43-1145DAFB64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484969" y="2208064"/>
            <a:ext cx="9048759" cy="11094739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lnSpc>
                <a:spcPct val="5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10" name="Pladsholder til billede 5">
            <a:extLst>
              <a:ext uri="{FF2B5EF4-FFF2-40B4-BE49-F238E27FC236}">
                <a16:creationId xmlns:a16="http://schemas.microsoft.com/office/drawing/2014/main" id="{99A8AC14-194A-5B45-A295-351A26353E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049710" y="2227657"/>
            <a:ext cx="9048759" cy="11094739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lnSpc>
                <a:spcPct val="5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billede</a:t>
            </a:r>
          </a:p>
        </p:txBody>
      </p:sp>
    </p:spTree>
    <p:extLst>
      <p:ext uri="{BB962C8B-B14F-4D97-AF65-F5344CB8AC3E}">
        <p14:creationId xmlns:p14="http://schemas.microsoft.com/office/powerpoint/2010/main" val="138597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2DC58D8-9623-F446-81A7-A04B25CD0C1F}"/>
              </a:ext>
            </a:extLst>
          </p:cNvPr>
          <p:cNvSpPr/>
          <p:nvPr userDrawn="1"/>
        </p:nvSpPr>
        <p:spPr>
          <a:xfrm>
            <a:off x="4" y="0"/>
            <a:ext cx="21599522" cy="16200438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671"/>
          </a:p>
        </p:txBody>
      </p:sp>
      <p:sp>
        <p:nvSpPr>
          <p:cNvPr id="3" name="Pladsholder til dato 1">
            <a:extLst>
              <a:ext uri="{FF2B5EF4-FFF2-40B4-BE49-F238E27FC236}">
                <a16:creationId xmlns:a16="http://schemas.microsoft.com/office/drawing/2014/main" id="{5B137C72-78DF-4C44-B5A9-8CAF65514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84969" y="15015413"/>
            <a:ext cx="4859893" cy="8625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C4F341-646C-C94F-BE92-7EAD6AEECE56}" type="datetime1">
              <a:rPr lang="da-DK" smtClean="0"/>
              <a:pPr/>
              <a:t>27.03.2023</a:t>
            </a:fld>
            <a:endParaRPr lang="da-DK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F00223D-CA20-2540-A53A-1680491386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891209" y="14965371"/>
            <a:ext cx="2207260" cy="698500"/>
          </a:xfrm>
          <a:prstGeom prst="rect">
            <a:avLst/>
          </a:prstGeom>
        </p:spPr>
      </p:pic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F3A8EF37-C985-0C4B-A14E-767CF75B5A9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093321" y="2227657"/>
            <a:ext cx="9005148" cy="11094739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lnSpc>
                <a:spcPct val="5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7B757D65-A552-E443-BA97-C9F53449117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457445" y="2227657"/>
            <a:ext cx="9048759" cy="5272583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lnSpc>
                <a:spcPct val="5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15" name="Pladsholder til billede 5">
            <a:extLst>
              <a:ext uri="{FF2B5EF4-FFF2-40B4-BE49-F238E27FC236}">
                <a16:creationId xmlns:a16="http://schemas.microsoft.com/office/drawing/2014/main" id="{320842F3-DB9D-1744-965B-099D8FDE8AE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457446" y="8049813"/>
            <a:ext cx="9048759" cy="5272583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lnSpc>
                <a:spcPct val="5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billede</a:t>
            </a:r>
          </a:p>
        </p:txBody>
      </p:sp>
    </p:spTree>
    <p:extLst>
      <p:ext uri="{BB962C8B-B14F-4D97-AF65-F5344CB8AC3E}">
        <p14:creationId xmlns:p14="http://schemas.microsoft.com/office/powerpoint/2010/main" val="67328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2DC58D8-9623-F446-81A7-A04B25CD0C1F}"/>
              </a:ext>
            </a:extLst>
          </p:cNvPr>
          <p:cNvSpPr/>
          <p:nvPr userDrawn="1"/>
        </p:nvSpPr>
        <p:spPr>
          <a:xfrm>
            <a:off x="4" y="0"/>
            <a:ext cx="21599522" cy="16200438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671"/>
          </a:p>
        </p:txBody>
      </p:sp>
      <p:sp>
        <p:nvSpPr>
          <p:cNvPr id="3" name="Pladsholder til dato 1">
            <a:extLst>
              <a:ext uri="{FF2B5EF4-FFF2-40B4-BE49-F238E27FC236}">
                <a16:creationId xmlns:a16="http://schemas.microsoft.com/office/drawing/2014/main" id="{5B137C72-78DF-4C44-B5A9-8CAF65514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84969" y="15015413"/>
            <a:ext cx="4859893" cy="8625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C4F341-646C-C94F-BE92-7EAD6AEECE56}" type="datetime1">
              <a:rPr lang="da-DK" smtClean="0"/>
              <a:pPr/>
              <a:t>27.03.2023</a:t>
            </a:fld>
            <a:endParaRPr lang="da-DK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0C327F08-E2B5-DD4F-A239-85447B1E50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891209" y="14965371"/>
            <a:ext cx="2207260" cy="698500"/>
          </a:xfrm>
          <a:prstGeom prst="rect">
            <a:avLst/>
          </a:prstGeom>
        </p:spPr>
      </p:pic>
      <p:sp>
        <p:nvSpPr>
          <p:cNvPr id="16" name="Pladsholder til billede 5">
            <a:extLst>
              <a:ext uri="{FF2B5EF4-FFF2-40B4-BE49-F238E27FC236}">
                <a16:creationId xmlns:a16="http://schemas.microsoft.com/office/drawing/2014/main" id="{24CF0F30-55B7-B347-B734-7EF04C17F7E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457446" y="2227657"/>
            <a:ext cx="9005148" cy="11094739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lnSpc>
                <a:spcPct val="5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17" name="Pladsholder til billede 5">
            <a:extLst>
              <a:ext uri="{FF2B5EF4-FFF2-40B4-BE49-F238E27FC236}">
                <a16:creationId xmlns:a16="http://schemas.microsoft.com/office/drawing/2014/main" id="{07B2454E-0559-6B4C-9191-E91E63EDB07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049710" y="2227657"/>
            <a:ext cx="4183363" cy="5272583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lnSpc>
                <a:spcPct val="5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18" name="Pladsholder til billede 5">
            <a:extLst>
              <a:ext uri="{FF2B5EF4-FFF2-40B4-BE49-F238E27FC236}">
                <a16:creationId xmlns:a16="http://schemas.microsoft.com/office/drawing/2014/main" id="{B94CE962-2A53-8E4C-9C7F-0C2AEF1142B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1049710" y="8049813"/>
            <a:ext cx="9048759" cy="5272583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lnSpc>
                <a:spcPct val="5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19" name="Pladsholder til billede 5">
            <a:extLst>
              <a:ext uri="{FF2B5EF4-FFF2-40B4-BE49-F238E27FC236}">
                <a16:creationId xmlns:a16="http://schemas.microsoft.com/office/drawing/2014/main" id="{82947AA1-874D-2645-8799-64A99A494B1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5776579" y="2227656"/>
            <a:ext cx="4321890" cy="5272583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lnSpc>
                <a:spcPct val="5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billede</a:t>
            </a:r>
          </a:p>
        </p:txBody>
      </p:sp>
    </p:spTree>
    <p:extLst>
      <p:ext uri="{BB962C8B-B14F-4D97-AF65-F5344CB8AC3E}">
        <p14:creationId xmlns:p14="http://schemas.microsoft.com/office/powerpoint/2010/main" val="261392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round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erson, væg, indendørs&#10;&#10;Automatisk genereret beskrivelse">
            <a:extLst>
              <a:ext uri="{FF2B5EF4-FFF2-40B4-BE49-F238E27FC236}">
                <a16:creationId xmlns:a16="http://schemas.microsoft.com/office/drawing/2014/main" id="{AA31CBA0-05C9-E147-B01B-5284216EEB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85143" y="3809683"/>
            <a:ext cx="8914382" cy="10143622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7DA1E0E-5E9D-864B-8BB3-E00DB72837A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685713" y="3809683"/>
            <a:ext cx="8913812" cy="10171431"/>
          </a:xfrm>
        </p:spPr>
        <p:txBody>
          <a:bodyPr anchor="ctr">
            <a:normAutofit/>
          </a:bodyPr>
          <a:lstStyle>
            <a:lvl1pPr algn="ctr">
              <a:lnSpc>
                <a:spcPct val="5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13" name="Pladsholder til tekst 4">
            <a:extLst>
              <a:ext uri="{FF2B5EF4-FFF2-40B4-BE49-F238E27FC236}">
                <a16:creationId xmlns:a16="http://schemas.microsoft.com/office/drawing/2014/main" id="{58064F92-7BEB-C74E-B631-8F302149D3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85145" y="10178716"/>
            <a:ext cx="8914380" cy="380197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0"/>
                  <a:lumOff val="100000"/>
                </a:schemeClr>
              </a:gs>
              <a:gs pos="59000">
                <a:srgbClr val="FFCC00">
                  <a:alpha val="82116"/>
                </a:srgbClr>
              </a:gs>
              <a:gs pos="100000">
                <a:srgbClr val="FFCC00"/>
              </a:gs>
            </a:gsLst>
            <a:lin ang="5400000" scaled="1"/>
            <a:tileRect/>
          </a:gradFill>
        </p:spPr>
        <p:txBody>
          <a:bodyPr vert="horz" lIns="0" anchor="b" anchorCtr="0"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>
              <a:defRPr>
                <a:solidFill>
                  <a:srgbClr val="FFCC00">
                    <a:alpha val="0"/>
                  </a:srgbClr>
                </a:solidFill>
              </a:defRPr>
            </a:lvl2pPr>
          </a:lstStyle>
          <a:p>
            <a:pPr lvl="1"/>
            <a:r>
              <a:rPr lang="da-DK" dirty="0"/>
              <a:t> </a:t>
            </a:r>
          </a:p>
        </p:txBody>
      </p:sp>
      <p:sp>
        <p:nvSpPr>
          <p:cNvPr id="5" name="Pladsholder til dato 1">
            <a:extLst>
              <a:ext uri="{FF2B5EF4-FFF2-40B4-BE49-F238E27FC236}">
                <a16:creationId xmlns:a16="http://schemas.microsoft.com/office/drawing/2014/main" id="{E75A402C-2D81-AD47-8F68-C02BAFF901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84969" y="15015413"/>
            <a:ext cx="4859893" cy="8625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91C4F341-646C-C94F-BE92-7EAD6AEECE56}" type="datetime1">
              <a:rPr lang="da-DK" smtClean="0"/>
              <a:pPr/>
              <a:t>27.03.2023</a:t>
            </a:fld>
            <a:endParaRPr lang="da-DK" dirty="0"/>
          </a:p>
        </p:txBody>
      </p:sp>
      <p:sp>
        <p:nvSpPr>
          <p:cNvPr id="16" name="Pladsholder til tekst 2">
            <a:extLst>
              <a:ext uri="{FF2B5EF4-FFF2-40B4-BE49-F238E27FC236}">
                <a16:creationId xmlns:a16="http://schemas.microsoft.com/office/drawing/2014/main" id="{24FB362D-87A1-0C43-9317-2C429087C2A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321145" y="11658601"/>
            <a:ext cx="6793411" cy="1825016"/>
          </a:xfrm>
          <a:prstGeom prst="rect">
            <a:avLst/>
          </a:prstGeom>
        </p:spPr>
        <p:txBody>
          <a:bodyPr lIns="90000" tIns="0" anchor="b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Drømmene er i dine hænder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5D20F7F-ABE8-0548-A5AE-09C6DC618A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891209" y="14965371"/>
            <a:ext cx="2207260" cy="698500"/>
          </a:xfrm>
          <a:prstGeom prst="rect">
            <a:avLst/>
          </a:prstGeom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40747D1A-C7B8-8C4C-8A9F-500F52CF0F46}"/>
              </a:ext>
            </a:extLst>
          </p:cNvPr>
          <p:cNvSpPr/>
          <p:nvPr userDrawn="1"/>
        </p:nvSpPr>
        <p:spPr>
          <a:xfrm>
            <a:off x="2" y="3810101"/>
            <a:ext cx="12685141" cy="10170594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671"/>
          </a:p>
        </p:txBody>
      </p:sp>
      <p:sp>
        <p:nvSpPr>
          <p:cNvPr id="18" name="Pladsholder til tekst 2">
            <a:extLst>
              <a:ext uri="{FF2B5EF4-FFF2-40B4-BE49-F238E27FC236}">
                <a16:creationId xmlns:a16="http://schemas.microsoft.com/office/drawing/2014/main" id="{64617F2D-162C-A447-894D-36E53920FB5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484969" y="5334025"/>
            <a:ext cx="9314793" cy="7371321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marR="0" indent="0" algn="l" defTabSz="1619769" rtl="0" eaLnBrk="1" fontAlgn="auto" latinLnBrk="0" hangingPunct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+mj-lt"/>
              <a:buNone/>
              <a:tabLst/>
              <a:defRPr sz="40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.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814EEA7A-BBE3-0946-A00A-BFAECBDA10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4967" y="1851738"/>
            <a:ext cx="18299323" cy="145257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200" b="1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4713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lround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lede 18">
            <a:extLst>
              <a:ext uri="{FF2B5EF4-FFF2-40B4-BE49-F238E27FC236}">
                <a16:creationId xmlns:a16="http://schemas.microsoft.com/office/drawing/2014/main" id="{E034ACA8-A37B-F743-AC47-A351BC61C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85143" y="3810101"/>
            <a:ext cx="8913812" cy="10170594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7DA1E0E-5E9D-864B-8BB3-E00DB72837A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684573" y="3810101"/>
            <a:ext cx="8914952" cy="10171431"/>
          </a:xfrm>
        </p:spPr>
        <p:txBody>
          <a:bodyPr anchor="ctr">
            <a:normAutofit/>
          </a:bodyPr>
          <a:lstStyle>
            <a:lvl1pPr algn="ctr">
              <a:lnSpc>
                <a:spcPct val="5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13" name="Pladsholder til tekst 4">
            <a:extLst>
              <a:ext uri="{FF2B5EF4-FFF2-40B4-BE49-F238E27FC236}">
                <a16:creationId xmlns:a16="http://schemas.microsoft.com/office/drawing/2014/main" id="{58064F92-7BEB-C74E-B631-8F302149D3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85145" y="10178716"/>
            <a:ext cx="8914380" cy="380197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0"/>
                  <a:lumOff val="100000"/>
                </a:schemeClr>
              </a:gs>
              <a:gs pos="59000">
                <a:srgbClr val="ED4B5C"/>
              </a:gs>
              <a:gs pos="100000">
                <a:srgbClr val="ED4B5C"/>
              </a:gs>
            </a:gsLst>
            <a:lin ang="5400000" scaled="1"/>
            <a:tileRect/>
          </a:gradFill>
        </p:spPr>
        <p:txBody>
          <a:bodyPr vert="horz" lIns="0" anchor="b" anchorCtr="0"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>
              <a:defRPr>
                <a:solidFill>
                  <a:srgbClr val="FFCC00">
                    <a:alpha val="0"/>
                  </a:srgbClr>
                </a:solidFill>
              </a:defRPr>
            </a:lvl2pPr>
          </a:lstStyle>
          <a:p>
            <a:pPr lvl="1"/>
            <a:r>
              <a:rPr lang="da-DK" dirty="0"/>
              <a:t> </a:t>
            </a:r>
          </a:p>
        </p:txBody>
      </p:sp>
      <p:sp>
        <p:nvSpPr>
          <p:cNvPr id="5" name="Pladsholder til dato 1">
            <a:extLst>
              <a:ext uri="{FF2B5EF4-FFF2-40B4-BE49-F238E27FC236}">
                <a16:creationId xmlns:a16="http://schemas.microsoft.com/office/drawing/2014/main" id="{E75A402C-2D81-AD47-8F68-C02BAFF901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84969" y="15015413"/>
            <a:ext cx="4859893" cy="8625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91C4F341-646C-C94F-BE92-7EAD6AEECE56}" type="datetime1">
              <a:rPr lang="da-DK" smtClean="0"/>
              <a:pPr/>
              <a:t>27.03.2023</a:t>
            </a:fld>
            <a:endParaRPr lang="da-DK" dirty="0"/>
          </a:p>
        </p:txBody>
      </p:sp>
      <p:sp>
        <p:nvSpPr>
          <p:cNvPr id="16" name="Pladsholder til tekst 2">
            <a:extLst>
              <a:ext uri="{FF2B5EF4-FFF2-40B4-BE49-F238E27FC236}">
                <a16:creationId xmlns:a16="http://schemas.microsoft.com/office/drawing/2014/main" id="{24FB362D-87A1-0C43-9317-2C429087C2A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321145" y="11658601"/>
            <a:ext cx="7739762" cy="1825016"/>
          </a:xfrm>
          <a:prstGeom prst="rect">
            <a:avLst/>
          </a:prstGeom>
        </p:spPr>
        <p:txBody>
          <a:bodyPr lIns="90000" tIns="0" anchor="b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Social- og sundhedsassistent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5D20F7F-ABE8-0548-A5AE-09C6DC618A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891209" y="14965371"/>
            <a:ext cx="2207260" cy="698500"/>
          </a:xfrm>
          <a:prstGeom prst="rect">
            <a:avLst/>
          </a:prstGeom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40747D1A-C7B8-8C4C-8A9F-500F52CF0F46}"/>
              </a:ext>
            </a:extLst>
          </p:cNvPr>
          <p:cNvSpPr/>
          <p:nvPr userDrawn="1"/>
        </p:nvSpPr>
        <p:spPr>
          <a:xfrm>
            <a:off x="2" y="3810101"/>
            <a:ext cx="12685141" cy="10170594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671"/>
          </a:p>
        </p:txBody>
      </p:sp>
      <p:sp>
        <p:nvSpPr>
          <p:cNvPr id="18" name="Pladsholder til tekst 2">
            <a:extLst>
              <a:ext uri="{FF2B5EF4-FFF2-40B4-BE49-F238E27FC236}">
                <a16:creationId xmlns:a16="http://schemas.microsoft.com/office/drawing/2014/main" id="{64617F2D-162C-A447-894D-36E53920FB5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484969" y="5334025"/>
            <a:ext cx="9314793" cy="7371321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marR="0" indent="0" algn="l" defTabSz="1619769" rtl="0" eaLnBrk="1" fontAlgn="auto" latinLnBrk="0" hangingPunct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+mj-lt"/>
              <a:buNone/>
              <a:tabLst/>
              <a:defRPr sz="40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.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97A23C42-3F93-0245-828B-02A1CD1E7B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4967" y="1851738"/>
            <a:ext cx="18299323" cy="145257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200" b="1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4280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llround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AA31CBA0-05C9-E147-B01B-5284216EEB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85143" y="3809683"/>
            <a:ext cx="8914382" cy="10143622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7DA1E0E-5E9D-864B-8BB3-E00DB72837A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685143" y="3809683"/>
            <a:ext cx="8913812" cy="10171431"/>
          </a:xfrm>
        </p:spPr>
        <p:txBody>
          <a:bodyPr anchor="ctr">
            <a:normAutofit/>
          </a:bodyPr>
          <a:lstStyle>
            <a:lvl1pPr algn="ctr">
              <a:lnSpc>
                <a:spcPct val="5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13" name="Pladsholder til tekst 4">
            <a:extLst>
              <a:ext uri="{FF2B5EF4-FFF2-40B4-BE49-F238E27FC236}">
                <a16:creationId xmlns:a16="http://schemas.microsoft.com/office/drawing/2014/main" id="{58064F92-7BEB-C74E-B631-8F302149D3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85145" y="10178716"/>
            <a:ext cx="8914380" cy="380197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0"/>
                  <a:lumOff val="100000"/>
                </a:schemeClr>
              </a:gs>
              <a:gs pos="59000">
                <a:srgbClr val="12827D"/>
              </a:gs>
              <a:gs pos="100000">
                <a:srgbClr val="12827D"/>
              </a:gs>
            </a:gsLst>
            <a:lin ang="5400000" scaled="1"/>
            <a:tileRect/>
          </a:gradFill>
        </p:spPr>
        <p:txBody>
          <a:bodyPr vert="horz" lIns="0" anchor="b" anchorCtr="0"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>
              <a:defRPr>
                <a:solidFill>
                  <a:srgbClr val="FFCC00">
                    <a:alpha val="0"/>
                  </a:srgbClr>
                </a:solidFill>
              </a:defRPr>
            </a:lvl2pPr>
          </a:lstStyle>
          <a:p>
            <a:pPr lvl="1"/>
            <a:r>
              <a:rPr lang="da-DK" dirty="0"/>
              <a:t> </a:t>
            </a:r>
          </a:p>
        </p:txBody>
      </p:sp>
      <p:sp>
        <p:nvSpPr>
          <p:cNvPr id="5" name="Pladsholder til dato 1">
            <a:extLst>
              <a:ext uri="{FF2B5EF4-FFF2-40B4-BE49-F238E27FC236}">
                <a16:creationId xmlns:a16="http://schemas.microsoft.com/office/drawing/2014/main" id="{E75A402C-2D81-AD47-8F68-C02BAFF901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84969" y="15015413"/>
            <a:ext cx="4859893" cy="8625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91C4F341-646C-C94F-BE92-7EAD6AEECE56}" type="datetime1">
              <a:rPr lang="da-DK" smtClean="0"/>
              <a:pPr/>
              <a:t>27.03.2023</a:t>
            </a:fld>
            <a:endParaRPr lang="da-DK" dirty="0"/>
          </a:p>
        </p:txBody>
      </p:sp>
      <p:sp>
        <p:nvSpPr>
          <p:cNvPr id="16" name="Pladsholder til tekst 2">
            <a:extLst>
              <a:ext uri="{FF2B5EF4-FFF2-40B4-BE49-F238E27FC236}">
                <a16:creationId xmlns:a16="http://schemas.microsoft.com/office/drawing/2014/main" id="{24FB362D-87A1-0C43-9317-2C429087C2A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321145" y="11658601"/>
            <a:ext cx="6777324" cy="1825016"/>
          </a:xfrm>
          <a:prstGeom prst="rect">
            <a:avLst/>
          </a:prstGeom>
        </p:spPr>
        <p:txBody>
          <a:bodyPr lIns="90000" tIns="0" anchor="b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Pædagogisk assistent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5D20F7F-ABE8-0548-A5AE-09C6DC618A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891209" y="14965371"/>
            <a:ext cx="2207260" cy="698500"/>
          </a:xfrm>
          <a:prstGeom prst="rect">
            <a:avLst/>
          </a:prstGeom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40747D1A-C7B8-8C4C-8A9F-500F52CF0F46}"/>
              </a:ext>
            </a:extLst>
          </p:cNvPr>
          <p:cNvSpPr/>
          <p:nvPr userDrawn="1"/>
        </p:nvSpPr>
        <p:spPr>
          <a:xfrm>
            <a:off x="2" y="3810101"/>
            <a:ext cx="12685141" cy="10170594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671"/>
          </a:p>
        </p:txBody>
      </p:sp>
      <p:sp>
        <p:nvSpPr>
          <p:cNvPr id="18" name="Pladsholder til tekst 2">
            <a:extLst>
              <a:ext uri="{FF2B5EF4-FFF2-40B4-BE49-F238E27FC236}">
                <a16:creationId xmlns:a16="http://schemas.microsoft.com/office/drawing/2014/main" id="{64617F2D-162C-A447-894D-36E53920FB5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484969" y="5334025"/>
            <a:ext cx="9314793" cy="7371321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marR="0" indent="0" algn="l" defTabSz="1619769" rtl="0" eaLnBrk="1" fontAlgn="auto" latinLnBrk="0" hangingPunct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+mj-lt"/>
              <a:buNone/>
              <a:tabLst/>
              <a:defRPr sz="40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.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93B801F9-48EC-074D-BF53-9786CBB377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4967" y="1851738"/>
            <a:ext cx="18299323" cy="145257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200" b="1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3034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llround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AA31CBA0-05C9-E147-B01B-5284216EEB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85143" y="3809683"/>
            <a:ext cx="8914382" cy="10143622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7DA1E0E-5E9D-864B-8BB3-E00DB72837A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685143" y="3809683"/>
            <a:ext cx="8913812" cy="10171431"/>
          </a:xfrm>
        </p:spPr>
        <p:txBody>
          <a:bodyPr anchor="ctr">
            <a:normAutofit/>
          </a:bodyPr>
          <a:lstStyle>
            <a:lvl1pPr algn="ctr">
              <a:lnSpc>
                <a:spcPct val="5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13" name="Pladsholder til tekst 4">
            <a:extLst>
              <a:ext uri="{FF2B5EF4-FFF2-40B4-BE49-F238E27FC236}">
                <a16:creationId xmlns:a16="http://schemas.microsoft.com/office/drawing/2014/main" id="{58064F92-7BEB-C74E-B631-8F302149D3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85145" y="10178716"/>
            <a:ext cx="8914380" cy="380197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0"/>
                  <a:lumOff val="100000"/>
                </a:schemeClr>
              </a:gs>
              <a:gs pos="59000">
                <a:srgbClr val="F47433"/>
              </a:gs>
              <a:gs pos="100000">
                <a:srgbClr val="F47433"/>
              </a:gs>
            </a:gsLst>
            <a:lin ang="5400000" scaled="1"/>
            <a:tileRect/>
          </a:gradFill>
        </p:spPr>
        <p:txBody>
          <a:bodyPr vert="horz" lIns="0" anchor="b" anchorCtr="0"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>
              <a:defRPr>
                <a:solidFill>
                  <a:srgbClr val="FFCC00">
                    <a:alpha val="0"/>
                  </a:srgbClr>
                </a:solidFill>
              </a:defRPr>
            </a:lvl2pPr>
          </a:lstStyle>
          <a:p>
            <a:pPr lvl="1"/>
            <a:r>
              <a:rPr lang="da-DK" dirty="0"/>
              <a:t> </a:t>
            </a:r>
          </a:p>
        </p:txBody>
      </p:sp>
      <p:sp>
        <p:nvSpPr>
          <p:cNvPr id="5" name="Pladsholder til dato 1">
            <a:extLst>
              <a:ext uri="{FF2B5EF4-FFF2-40B4-BE49-F238E27FC236}">
                <a16:creationId xmlns:a16="http://schemas.microsoft.com/office/drawing/2014/main" id="{E75A402C-2D81-AD47-8F68-C02BAFF901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84969" y="15015413"/>
            <a:ext cx="4859893" cy="8625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91C4F341-646C-C94F-BE92-7EAD6AEECE56}" type="datetime1">
              <a:rPr lang="da-DK" smtClean="0"/>
              <a:pPr/>
              <a:t>27.03.2023</a:t>
            </a:fld>
            <a:endParaRPr lang="da-DK" dirty="0"/>
          </a:p>
        </p:txBody>
      </p:sp>
      <p:sp>
        <p:nvSpPr>
          <p:cNvPr id="16" name="Pladsholder til tekst 2">
            <a:extLst>
              <a:ext uri="{FF2B5EF4-FFF2-40B4-BE49-F238E27FC236}">
                <a16:creationId xmlns:a16="http://schemas.microsoft.com/office/drawing/2014/main" id="{24FB362D-87A1-0C43-9317-2C429087C2A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321145" y="11658601"/>
            <a:ext cx="6777324" cy="1825016"/>
          </a:xfrm>
          <a:prstGeom prst="rect">
            <a:avLst/>
          </a:prstGeom>
        </p:spPr>
        <p:txBody>
          <a:bodyPr lIns="90000" tIns="0" anchor="b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Social- og sundhedshjælper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5D20F7F-ABE8-0548-A5AE-09C6DC618A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891209" y="14965371"/>
            <a:ext cx="2207260" cy="698500"/>
          </a:xfrm>
          <a:prstGeom prst="rect">
            <a:avLst/>
          </a:prstGeom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40747D1A-C7B8-8C4C-8A9F-500F52CF0F46}"/>
              </a:ext>
            </a:extLst>
          </p:cNvPr>
          <p:cNvSpPr/>
          <p:nvPr userDrawn="1"/>
        </p:nvSpPr>
        <p:spPr>
          <a:xfrm>
            <a:off x="2" y="3810101"/>
            <a:ext cx="12685141" cy="10170594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671"/>
          </a:p>
        </p:txBody>
      </p:sp>
      <p:sp>
        <p:nvSpPr>
          <p:cNvPr id="18" name="Pladsholder til tekst 2">
            <a:extLst>
              <a:ext uri="{FF2B5EF4-FFF2-40B4-BE49-F238E27FC236}">
                <a16:creationId xmlns:a16="http://schemas.microsoft.com/office/drawing/2014/main" id="{64617F2D-162C-A447-894D-36E53920FB5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484969" y="5334025"/>
            <a:ext cx="9314793" cy="7371321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marR="0" indent="0" algn="l" defTabSz="1619769" rtl="0" eaLnBrk="1" fontAlgn="auto" latinLnBrk="0" hangingPunct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+mj-lt"/>
              <a:buNone/>
              <a:tabLst/>
              <a:defRPr sz="40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.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839412C9-D91C-7145-A6F9-A56D952521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4967" y="1851738"/>
            <a:ext cx="18299323" cy="145257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200" b="1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3021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">
    <p:bg>
      <p:bgPr>
        <a:solidFill>
          <a:srgbClr val="072A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C033104-9B11-1E4F-86E2-B0239793D5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3658682" y="-204794"/>
            <a:ext cx="29492471" cy="1658924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6808209-3613-DA47-AC66-B839DDFBC8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94375" y="5238578"/>
            <a:ext cx="11139396" cy="564015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8500"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Breaker</a:t>
            </a:r>
            <a:r>
              <a:rPr lang="da-DK" dirty="0"/>
              <a:t> side</a:t>
            </a:r>
            <a:br>
              <a:rPr lang="da-DK" dirty="0"/>
            </a:b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5849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llround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768CE664-8734-D74B-9E7C-47E73BDAB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85147" y="3809682"/>
            <a:ext cx="8913808" cy="10134600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7DA1E0E-5E9D-864B-8BB3-E00DB72837A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685143" y="3809682"/>
            <a:ext cx="8913812" cy="10171431"/>
          </a:xfrm>
        </p:spPr>
        <p:txBody>
          <a:bodyPr anchor="ctr">
            <a:normAutofit/>
          </a:bodyPr>
          <a:lstStyle>
            <a:lvl1pPr algn="ctr">
              <a:lnSpc>
                <a:spcPct val="5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13" name="Pladsholder til tekst 4">
            <a:extLst>
              <a:ext uri="{FF2B5EF4-FFF2-40B4-BE49-F238E27FC236}">
                <a16:creationId xmlns:a16="http://schemas.microsoft.com/office/drawing/2014/main" id="{58064F92-7BEB-C74E-B631-8F302149D3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85145" y="10178716"/>
            <a:ext cx="8914380" cy="380197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0"/>
                  <a:lumOff val="100000"/>
                </a:schemeClr>
              </a:gs>
              <a:gs pos="59000">
                <a:srgbClr val="072A39"/>
              </a:gs>
              <a:gs pos="100000">
                <a:srgbClr val="072A39"/>
              </a:gs>
            </a:gsLst>
            <a:lin ang="5400000" scaled="1"/>
            <a:tileRect/>
          </a:gradFill>
        </p:spPr>
        <p:txBody>
          <a:bodyPr vert="horz" lIns="0" anchor="b" anchorCtr="0"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>
              <a:defRPr>
                <a:solidFill>
                  <a:srgbClr val="FFCC00">
                    <a:alpha val="0"/>
                  </a:srgbClr>
                </a:solidFill>
              </a:defRPr>
            </a:lvl2pPr>
          </a:lstStyle>
          <a:p>
            <a:pPr lvl="1"/>
            <a:r>
              <a:rPr lang="da-DK" dirty="0"/>
              <a:t> </a:t>
            </a:r>
          </a:p>
        </p:txBody>
      </p:sp>
      <p:sp>
        <p:nvSpPr>
          <p:cNvPr id="5" name="Pladsholder til dato 1">
            <a:extLst>
              <a:ext uri="{FF2B5EF4-FFF2-40B4-BE49-F238E27FC236}">
                <a16:creationId xmlns:a16="http://schemas.microsoft.com/office/drawing/2014/main" id="{E75A402C-2D81-AD47-8F68-C02BAFF901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84969" y="15015413"/>
            <a:ext cx="4859893" cy="8625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91C4F341-646C-C94F-BE92-7EAD6AEECE56}" type="datetime1">
              <a:rPr lang="da-DK" smtClean="0"/>
              <a:pPr/>
              <a:t>27.03.2023</a:t>
            </a:fld>
            <a:endParaRPr lang="da-DK" dirty="0"/>
          </a:p>
        </p:txBody>
      </p:sp>
      <p:sp>
        <p:nvSpPr>
          <p:cNvPr id="16" name="Pladsholder til tekst 2">
            <a:extLst>
              <a:ext uri="{FF2B5EF4-FFF2-40B4-BE49-F238E27FC236}">
                <a16:creationId xmlns:a16="http://schemas.microsoft.com/office/drawing/2014/main" id="{24FB362D-87A1-0C43-9317-2C429087C2A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321145" y="11658601"/>
            <a:ext cx="6777324" cy="1825016"/>
          </a:xfrm>
          <a:prstGeom prst="rect">
            <a:avLst/>
          </a:prstGeom>
        </p:spPr>
        <p:txBody>
          <a:bodyPr lIns="90000" tIns="0" anchor="b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Praktiksamarbejde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5D20F7F-ABE8-0548-A5AE-09C6DC618A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891209" y="14965371"/>
            <a:ext cx="2207260" cy="698500"/>
          </a:xfrm>
          <a:prstGeom prst="rect">
            <a:avLst/>
          </a:prstGeom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40747D1A-C7B8-8C4C-8A9F-500F52CF0F46}"/>
              </a:ext>
            </a:extLst>
          </p:cNvPr>
          <p:cNvSpPr/>
          <p:nvPr userDrawn="1"/>
        </p:nvSpPr>
        <p:spPr>
          <a:xfrm>
            <a:off x="2" y="3810101"/>
            <a:ext cx="12685141" cy="10170594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671"/>
          </a:p>
        </p:txBody>
      </p:sp>
      <p:sp>
        <p:nvSpPr>
          <p:cNvPr id="18" name="Pladsholder til tekst 2">
            <a:extLst>
              <a:ext uri="{FF2B5EF4-FFF2-40B4-BE49-F238E27FC236}">
                <a16:creationId xmlns:a16="http://schemas.microsoft.com/office/drawing/2014/main" id="{64617F2D-162C-A447-894D-36E53920FB5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484969" y="5334025"/>
            <a:ext cx="9314793" cy="7371321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marR="0" indent="0" algn="l" defTabSz="1619769" rtl="0" eaLnBrk="1" fontAlgn="auto" latinLnBrk="0" hangingPunct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+mj-lt"/>
              <a:buNone/>
              <a:tabLst/>
              <a:defRPr sz="40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.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90626690-2E44-6D48-8D73-D863B388AE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4967" y="1851738"/>
            <a:ext cx="18299323" cy="145257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200" b="1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1913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llround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768CE664-8734-D74B-9E7C-47E73BDAB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85147" y="3809682"/>
            <a:ext cx="8913808" cy="10134600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7DA1E0E-5E9D-864B-8BB3-E00DB72837A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685143" y="3792103"/>
            <a:ext cx="8913812" cy="10188592"/>
          </a:xfrm>
        </p:spPr>
        <p:txBody>
          <a:bodyPr anchor="ctr">
            <a:normAutofit/>
          </a:bodyPr>
          <a:lstStyle>
            <a:lvl1pPr algn="ctr">
              <a:lnSpc>
                <a:spcPct val="5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13" name="Pladsholder til tekst 4">
            <a:extLst>
              <a:ext uri="{FF2B5EF4-FFF2-40B4-BE49-F238E27FC236}">
                <a16:creationId xmlns:a16="http://schemas.microsoft.com/office/drawing/2014/main" id="{58064F92-7BEB-C74E-B631-8F302149D3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85145" y="10178716"/>
            <a:ext cx="8914380" cy="380197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0"/>
                  <a:lumOff val="100000"/>
                </a:schemeClr>
              </a:gs>
              <a:gs pos="59000">
                <a:srgbClr val="773830"/>
              </a:gs>
              <a:gs pos="100000">
                <a:srgbClr val="773830"/>
              </a:gs>
            </a:gsLst>
            <a:lin ang="5400000" scaled="1"/>
            <a:tileRect/>
          </a:gradFill>
        </p:spPr>
        <p:txBody>
          <a:bodyPr vert="horz" lIns="0" anchor="b" anchorCtr="0"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>
              <a:defRPr>
                <a:solidFill>
                  <a:srgbClr val="FFCC00">
                    <a:alpha val="0"/>
                  </a:srgbClr>
                </a:solidFill>
              </a:defRPr>
            </a:lvl2pPr>
          </a:lstStyle>
          <a:p>
            <a:pPr lvl="1"/>
            <a:r>
              <a:rPr lang="da-DK" dirty="0"/>
              <a:t> </a:t>
            </a:r>
          </a:p>
        </p:txBody>
      </p:sp>
      <p:sp>
        <p:nvSpPr>
          <p:cNvPr id="5" name="Pladsholder til dato 1">
            <a:extLst>
              <a:ext uri="{FF2B5EF4-FFF2-40B4-BE49-F238E27FC236}">
                <a16:creationId xmlns:a16="http://schemas.microsoft.com/office/drawing/2014/main" id="{E75A402C-2D81-AD47-8F68-C02BAFF901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84969" y="15015413"/>
            <a:ext cx="4859893" cy="8625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91C4F341-646C-C94F-BE92-7EAD6AEECE56}" type="datetime1">
              <a:rPr lang="da-DK" smtClean="0"/>
              <a:pPr/>
              <a:t>27.03.2023</a:t>
            </a:fld>
            <a:endParaRPr lang="da-DK" dirty="0"/>
          </a:p>
        </p:txBody>
      </p:sp>
      <p:sp>
        <p:nvSpPr>
          <p:cNvPr id="16" name="Pladsholder til tekst 2">
            <a:extLst>
              <a:ext uri="{FF2B5EF4-FFF2-40B4-BE49-F238E27FC236}">
                <a16:creationId xmlns:a16="http://schemas.microsoft.com/office/drawing/2014/main" id="{24FB362D-87A1-0C43-9317-2C429087C2A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321145" y="11658601"/>
            <a:ext cx="6777324" cy="1825016"/>
          </a:xfrm>
          <a:prstGeom prst="rect">
            <a:avLst/>
          </a:prstGeom>
        </p:spPr>
        <p:txBody>
          <a:bodyPr lIns="90000" tIns="0" anchor="b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EUX velfærd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5D20F7F-ABE8-0548-A5AE-09C6DC618A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891209" y="14965371"/>
            <a:ext cx="2207260" cy="698500"/>
          </a:xfrm>
          <a:prstGeom prst="rect">
            <a:avLst/>
          </a:prstGeom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40747D1A-C7B8-8C4C-8A9F-500F52CF0F46}"/>
              </a:ext>
            </a:extLst>
          </p:cNvPr>
          <p:cNvSpPr/>
          <p:nvPr userDrawn="1"/>
        </p:nvSpPr>
        <p:spPr>
          <a:xfrm>
            <a:off x="2" y="3810101"/>
            <a:ext cx="12685141" cy="10170594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671"/>
          </a:p>
        </p:txBody>
      </p:sp>
      <p:sp>
        <p:nvSpPr>
          <p:cNvPr id="18" name="Pladsholder til tekst 2">
            <a:extLst>
              <a:ext uri="{FF2B5EF4-FFF2-40B4-BE49-F238E27FC236}">
                <a16:creationId xmlns:a16="http://schemas.microsoft.com/office/drawing/2014/main" id="{64617F2D-162C-A447-894D-36E53920FB5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484969" y="5334025"/>
            <a:ext cx="9314793" cy="7371321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marR="0" indent="0" algn="l" defTabSz="1619769" rtl="0" eaLnBrk="1" fontAlgn="auto" latinLnBrk="0" hangingPunct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+mj-lt"/>
              <a:buNone/>
              <a:tabLst/>
              <a:defRPr sz="40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.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B29DCC84-55FE-BF4F-A3FE-3976E902FC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4967" y="1851738"/>
            <a:ext cx="18299323" cy="145257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200" b="1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2729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llround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768CE664-8734-D74B-9E7C-47E73BDAB1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85147" y="3809682"/>
            <a:ext cx="8913808" cy="10134600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7DA1E0E-5E9D-864B-8BB3-E00DB72837A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685143" y="3809682"/>
            <a:ext cx="8913812" cy="10188592"/>
          </a:xfrm>
        </p:spPr>
        <p:txBody>
          <a:bodyPr anchor="ctr">
            <a:normAutofit/>
          </a:bodyPr>
          <a:lstStyle>
            <a:lvl1pPr algn="ctr">
              <a:lnSpc>
                <a:spcPct val="5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13" name="Pladsholder til tekst 4">
            <a:extLst>
              <a:ext uri="{FF2B5EF4-FFF2-40B4-BE49-F238E27FC236}">
                <a16:creationId xmlns:a16="http://schemas.microsoft.com/office/drawing/2014/main" id="{58064F92-7BEB-C74E-B631-8F302149D3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85145" y="10178716"/>
            <a:ext cx="8914380" cy="380197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0"/>
                  <a:lumOff val="100000"/>
                </a:schemeClr>
              </a:gs>
              <a:gs pos="59000">
                <a:srgbClr val="5E2A64"/>
              </a:gs>
              <a:gs pos="100000">
                <a:srgbClr val="5E2A64"/>
              </a:gs>
            </a:gsLst>
            <a:lin ang="5400000" scaled="1"/>
            <a:tileRect/>
          </a:gradFill>
        </p:spPr>
        <p:txBody>
          <a:bodyPr vert="horz" lIns="0" anchor="b" anchorCtr="0"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>
              <a:defRPr>
                <a:solidFill>
                  <a:srgbClr val="FFCC00">
                    <a:alpha val="0"/>
                  </a:srgbClr>
                </a:solidFill>
              </a:defRPr>
            </a:lvl2pPr>
          </a:lstStyle>
          <a:p>
            <a:pPr lvl="1"/>
            <a:r>
              <a:rPr lang="da-DK" dirty="0"/>
              <a:t> </a:t>
            </a:r>
          </a:p>
        </p:txBody>
      </p:sp>
      <p:sp>
        <p:nvSpPr>
          <p:cNvPr id="5" name="Pladsholder til dato 1">
            <a:extLst>
              <a:ext uri="{FF2B5EF4-FFF2-40B4-BE49-F238E27FC236}">
                <a16:creationId xmlns:a16="http://schemas.microsoft.com/office/drawing/2014/main" id="{E75A402C-2D81-AD47-8F68-C02BAFF901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84969" y="15015413"/>
            <a:ext cx="4859893" cy="8625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91C4F341-646C-C94F-BE92-7EAD6AEECE56}" type="datetime1">
              <a:rPr lang="da-DK" smtClean="0"/>
              <a:pPr/>
              <a:t>27.03.2023</a:t>
            </a:fld>
            <a:endParaRPr lang="da-DK" dirty="0"/>
          </a:p>
        </p:txBody>
      </p:sp>
      <p:sp>
        <p:nvSpPr>
          <p:cNvPr id="16" name="Pladsholder til tekst 2">
            <a:extLst>
              <a:ext uri="{FF2B5EF4-FFF2-40B4-BE49-F238E27FC236}">
                <a16:creationId xmlns:a16="http://schemas.microsoft.com/office/drawing/2014/main" id="{24FB362D-87A1-0C43-9317-2C429087C2A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3321145" y="11658601"/>
            <a:ext cx="6777324" cy="1825016"/>
          </a:xfrm>
          <a:prstGeom prst="rect">
            <a:avLst/>
          </a:prstGeom>
        </p:spPr>
        <p:txBody>
          <a:bodyPr lIns="90000" tIns="0" anchor="b">
            <a:noAutofit/>
          </a:bodyPr>
          <a:lstStyle>
            <a:lvl1pPr marL="0" indent="0">
              <a:lnSpc>
                <a:spcPts val="7000"/>
              </a:lnSpc>
              <a:buFontTx/>
              <a:buNone/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Kurser og efteruddannelse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5D20F7F-ABE8-0548-A5AE-09C6DC618A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891209" y="14965371"/>
            <a:ext cx="2207260" cy="698500"/>
          </a:xfrm>
          <a:prstGeom prst="rect">
            <a:avLst/>
          </a:prstGeom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40747D1A-C7B8-8C4C-8A9F-500F52CF0F46}"/>
              </a:ext>
            </a:extLst>
          </p:cNvPr>
          <p:cNvSpPr/>
          <p:nvPr userDrawn="1"/>
        </p:nvSpPr>
        <p:spPr>
          <a:xfrm>
            <a:off x="2" y="3810101"/>
            <a:ext cx="12685141" cy="10170594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671"/>
          </a:p>
        </p:txBody>
      </p:sp>
      <p:sp>
        <p:nvSpPr>
          <p:cNvPr id="18" name="Pladsholder til tekst 2">
            <a:extLst>
              <a:ext uri="{FF2B5EF4-FFF2-40B4-BE49-F238E27FC236}">
                <a16:creationId xmlns:a16="http://schemas.microsoft.com/office/drawing/2014/main" id="{64617F2D-162C-A447-894D-36E53920FB5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484969" y="5334025"/>
            <a:ext cx="9314793" cy="7371321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marR="0" indent="0" algn="l" defTabSz="1619769" rtl="0" eaLnBrk="1" fontAlgn="auto" latinLnBrk="0" hangingPunct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+mj-lt"/>
              <a:buNone/>
              <a:tabLst/>
              <a:defRPr sz="40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.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BDA9019D-95B1-E04A-83D0-5EFDF95585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4967" y="1851738"/>
            <a:ext cx="18299323" cy="145257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200" b="1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846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round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1FD1036D-D57C-514B-A470-4E540AE275F3}"/>
              </a:ext>
            </a:extLst>
          </p:cNvPr>
          <p:cNvSpPr/>
          <p:nvPr userDrawn="1"/>
        </p:nvSpPr>
        <p:spPr>
          <a:xfrm>
            <a:off x="2" y="0"/>
            <a:ext cx="21599525" cy="16200438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671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72B7D713-D9C3-6C42-91EC-2E248A702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"/>
            <a:ext cx="8358170" cy="16161365"/>
          </a:xfrm>
          <a:prstGeom prst="rect">
            <a:avLst/>
          </a:prstGeom>
        </p:spPr>
      </p:pic>
      <p:sp>
        <p:nvSpPr>
          <p:cNvPr id="19" name="Pladsholder til billede 5">
            <a:extLst>
              <a:ext uri="{FF2B5EF4-FFF2-40B4-BE49-F238E27FC236}">
                <a16:creationId xmlns:a16="http://schemas.microsoft.com/office/drawing/2014/main" id="{0625A83E-1B32-B44C-96A9-53C6ABD2DA4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7592" y="0"/>
            <a:ext cx="8375761" cy="16161369"/>
          </a:xfrm>
        </p:spPr>
        <p:txBody>
          <a:bodyPr anchor="ctr">
            <a:normAutofit/>
          </a:bodyPr>
          <a:lstStyle>
            <a:lvl1pPr algn="ctr">
              <a:lnSpc>
                <a:spcPct val="5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15" name="Pladsholder til tekst 4">
            <a:extLst>
              <a:ext uri="{FF2B5EF4-FFF2-40B4-BE49-F238E27FC236}">
                <a16:creationId xmlns:a16="http://schemas.microsoft.com/office/drawing/2014/main" id="{E169B792-49FE-9A49-A587-EADF2F4AA3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7592" y="10470285"/>
            <a:ext cx="8375761" cy="573015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0"/>
                  <a:lumOff val="100000"/>
                </a:schemeClr>
              </a:gs>
              <a:gs pos="59000">
                <a:srgbClr val="FFCC00">
                  <a:alpha val="82116"/>
                </a:srgbClr>
              </a:gs>
              <a:gs pos="100000">
                <a:srgbClr val="FFCC00"/>
              </a:gs>
            </a:gsLst>
            <a:lin ang="5400000" scaled="1"/>
            <a:tileRect/>
          </a:gradFill>
        </p:spPr>
        <p:txBody>
          <a:bodyPr vert="horz" lIns="0" anchor="b" anchorCtr="0"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>
              <a:defRPr>
                <a:solidFill>
                  <a:srgbClr val="FFCC00">
                    <a:alpha val="0"/>
                  </a:srgbClr>
                </a:solidFill>
              </a:defRPr>
            </a:lvl2pPr>
          </a:lstStyle>
          <a:p>
            <a:pPr lvl="1"/>
            <a:r>
              <a:rPr lang="da-DK" dirty="0"/>
              <a:t>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3378CC8-AB7A-1B44-B89F-5E368395D8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7891209" y="14965371"/>
            <a:ext cx="2207260" cy="698500"/>
          </a:xfrm>
          <a:prstGeom prst="rect">
            <a:avLst/>
          </a:prstGeom>
        </p:spPr>
      </p:pic>
      <p:sp>
        <p:nvSpPr>
          <p:cNvPr id="14" name="Pladsholder til tekst 2">
            <a:extLst>
              <a:ext uri="{FF2B5EF4-FFF2-40B4-BE49-F238E27FC236}">
                <a16:creationId xmlns:a16="http://schemas.microsoft.com/office/drawing/2014/main" id="{19146023-5F2B-1F4E-ADE2-269FC14E7E4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71364" y="4722355"/>
            <a:ext cx="10243193" cy="9139118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marR="0" indent="0" algn="l" defTabSz="1619769" rtl="0" eaLnBrk="1" fontAlgn="auto" latinLnBrk="0" hangingPunct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 sz="40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</a:p>
          <a:p>
            <a:pPr lvl="0"/>
            <a:endParaRPr lang="da-DK" dirty="0"/>
          </a:p>
          <a:p>
            <a:pPr marL="0" marR="0" lvl="0" indent="0" algn="l" defTabSz="1619769" rtl="0" eaLnBrk="1" fontAlgn="auto" latinLnBrk="0" hangingPunct="1">
              <a:lnSpc>
                <a:spcPts val="5400"/>
              </a:lnSpc>
              <a:spcBef>
                <a:spcPts val="1772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/>
            </a:pP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</a:t>
            </a:r>
          </a:p>
        </p:txBody>
      </p:sp>
      <p:sp>
        <p:nvSpPr>
          <p:cNvPr id="20" name="Pladsholder til tekst 2">
            <a:extLst>
              <a:ext uri="{FF2B5EF4-FFF2-40B4-BE49-F238E27FC236}">
                <a16:creationId xmlns:a16="http://schemas.microsoft.com/office/drawing/2014/main" id="{33E98BDB-39CE-C244-B098-47392FBAABE9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17840" y="13838855"/>
            <a:ext cx="7009087" cy="1825016"/>
          </a:xfrm>
          <a:prstGeom prst="rect">
            <a:avLst/>
          </a:prstGeom>
        </p:spPr>
        <p:txBody>
          <a:bodyPr lIns="90000" tIns="0" anchor="b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Drømmene er i dine hænder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3D4106C1-EAE0-304B-A5C2-35F2001201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71364" y="1851737"/>
            <a:ext cx="10243193" cy="220235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200" b="1" i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1852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_sundhedsassistent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1FD1036D-D57C-514B-A470-4E540AE275F3}"/>
              </a:ext>
            </a:extLst>
          </p:cNvPr>
          <p:cNvSpPr/>
          <p:nvPr userDrawn="1"/>
        </p:nvSpPr>
        <p:spPr>
          <a:xfrm>
            <a:off x="2" y="0"/>
            <a:ext cx="21599525" cy="16200438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671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72B7D713-D9C3-6C42-91EC-2E248A702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593" y="3"/>
            <a:ext cx="8375761" cy="16235680"/>
          </a:xfrm>
          <a:prstGeom prst="rect">
            <a:avLst/>
          </a:prstGeom>
        </p:spPr>
      </p:pic>
      <p:sp>
        <p:nvSpPr>
          <p:cNvPr id="19" name="Pladsholder til billede 5">
            <a:extLst>
              <a:ext uri="{FF2B5EF4-FFF2-40B4-BE49-F238E27FC236}">
                <a16:creationId xmlns:a16="http://schemas.microsoft.com/office/drawing/2014/main" id="{9EAEF12D-FBC3-C94F-8519-74346B69506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7592" y="0"/>
            <a:ext cx="8375761" cy="16161369"/>
          </a:xfrm>
        </p:spPr>
        <p:txBody>
          <a:bodyPr anchor="ctr">
            <a:normAutofit/>
          </a:bodyPr>
          <a:lstStyle>
            <a:lvl1pPr algn="ctr">
              <a:lnSpc>
                <a:spcPct val="5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15" name="Pladsholder til tekst 4">
            <a:extLst>
              <a:ext uri="{FF2B5EF4-FFF2-40B4-BE49-F238E27FC236}">
                <a16:creationId xmlns:a16="http://schemas.microsoft.com/office/drawing/2014/main" id="{801FECC1-57AF-1342-B7D6-DE6A117D0A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7592" y="10470285"/>
            <a:ext cx="8375761" cy="573015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0"/>
                  <a:lumOff val="100000"/>
                </a:schemeClr>
              </a:gs>
              <a:gs pos="59000">
                <a:srgbClr val="ED4B5C"/>
              </a:gs>
              <a:gs pos="100000">
                <a:srgbClr val="ED4B5C"/>
              </a:gs>
            </a:gsLst>
            <a:lin ang="5400000" scaled="1"/>
            <a:tileRect/>
          </a:gradFill>
        </p:spPr>
        <p:txBody>
          <a:bodyPr vert="horz" lIns="0" anchor="b" anchorCtr="0"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>
              <a:defRPr>
                <a:solidFill>
                  <a:srgbClr val="ED4B5C">
                    <a:alpha val="0"/>
                  </a:srgbClr>
                </a:solidFill>
              </a:defRPr>
            </a:lvl2pPr>
          </a:lstStyle>
          <a:p>
            <a:pPr lvl="1"/>
            <a:r>
              <a:rPr lang="da-DK" dirty="0"/>
              <a:t>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CE003F4-ED88-9B48-8A2E-368A9F87B1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7891209" y="14965371"/>
            <a:ext cx="2207260" cy="698500"/>
          </a:xfrm>
          <a:prstGeom prst="rect">
            <a:avLst/>
          </a:prstGeom>
        </p:spPr>
      </p:pic>
      <p:sp>
        <p:nvSpPr>
          <p:cNvPr id="14" name="Pladsholder til tekst 2">
            <a:extLst>
              <a:ext uri="{FF2B5EF4-FFF2-40B4-BE49-F238E27FC236}">
                <a16:creationId xmlns:a16="http://schemas.microsoft.com/office/drawing/2014/main" id="{AB289E23-C5E5-DA4E-A6A7-DEF49363D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71364" y="4722355"/>
            <a:ext cx="10243193" cy="9139118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marR="0" indent="0" algn="l" defTabSz="1619769" rtl="0" eaLnBrk="1" fontAlgn="auto" latinLnBrk="0" hangingPunct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 sz="40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</a:p>
          <a:p>
            <a:pPr lvl="0"/>
            <a:endParaRPr lang="da-DK" dirty="0"/>
          </a:p>
          <a:p>
            <a:pPr marL="0" marR="0" lvl="0" indent="0" algn="l" defTabSz="1619769" rtl="0" eaLnBrk="1" fontAlgn="auto" latinLnBrk="0" hangingPunct="1">
              <a:lnSpc>
                <a:spcPts val="5400"/>
              </a:lnSpc>
              <a:spcBef>
                <a:spcPts val="1772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/>
            </a:pP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</a:t>
            </a:r>
          </a:p>
        </p:txBody>
      </p:sp>
      <p:sp>
        <p:nvSpPr>
          <p:cNvPr id="20" name="Pladsholder til tekst 2">
            <a:extLst>
              <a:ext uri="{FF2B5EF4-FFF2-40B4-BE49-F238E27FC236}">
                <a16:creationId xmlns:a16="http://schemas.microsoft.com/office/drawing/2014/main" id="{2A62757D-B92B-3F4B-8476-6E7FFA52D5C2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17840" y="13838855"/>
            <a:ext cx="7009087" cy="1825016"/>
          </a:xfrm>
          <a:prstGeom prst="rect">
            <a:avLst/>
          </a:prstGeom>
        </p:spPr>
        <p:txBody>
          <a:bodyPr lIns="90000" tIns="0" anchor="b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Social- og sundhedsassistent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3EBE729E-0608-0048-A41E-474141BD8D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71364" y="1851737"/>
            <a:ext cx="10243193" cy="220235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200" b="1" i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2555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ædagogisk_assistent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1FD1036D-D57C-514B-A470-4E540AE275F3}"/>
              </a:ext>
            </a:extLst>
          </p:cNvPr>
          <p:cNvSpPr/>
          <p:nvPr userDrawn="1"/>
        </p:nvSpPr>
        <p:spPr>
          <a:xfrm>
            <a:off x="2" y="0"/>
            <a:ext cx="21599525" cy="16200438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671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72B7D713-D9C3-6C42-91EC-2E248A702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"/>
            <a:ext cx="8375762" cy="16154908"/>
          </a:xfrm>
          <a:prstGeom prst="rect">
            <a:avLst/>
          </a:prstGeom>
        </p:spPr>
      </p:pic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AC04680E-BB2E-2F43-B4A7-C3550458F5B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7592" y="0"/>
            <a:ext cx="8375761" cy="16161369"/>
          </a:xfrm>
        </p:spPr>
        <p:txBody>
          <a:bodyPr anchor="ctr">
            <a:normAutofit/>
          </a:bodyPr>
          <a:lstStyle>
            <a:lvl1pPr algn="ctr">
              <a:lnSpc>
                <a:spcPct val="5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15" name="Pladsholder til tekst 4">
            <a:extLst>
              <a:ext uri="{FF2B5EF4-FFF2-40B4-BE49-F238E27FC236}">
                <a16:creationId xmlns:a16="http://schemas.microsoft.com/office/drawing/2014/main" id="{F3AB5BEE-AC0C-934B-9B20-9BF8917063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7592" y="10470285"/>
            <a:ext cx="8375761" cy="573015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0"/>
                  <a:lumOff val="100000"/>
                </a:schemeClr>
              </a:gs>
              <a:gs pos="59000">
                <a:srgbClr val="12827D"/>
              </a:gs>
              <a:gs pos="100000">
                <a:srgbClr val="12827D"/>
              </a:gs>
            </a:gsLst>
            <a:lin ang="5400000" scaled="1"/>
            <a:tileRect/>
          </a:gradFill>
        </p:spPr>
        <p:txBody>
          <a:bodyPr vert="horz" lIns="0" anchor="b" anchorCtr="0"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>
              <a:defRPr>
                <a:solidFill>
                  <a:srgbClr val="12827D">
                    <a:alpha val="0"/>
                  </a:srgbClr>
                </a:solidFill>
              </a:defRPr>
            </a:lvl2pPr>
          </a:lstStyle>
          <a:p>
            <a:pPr lvl="1"/>
            <a:r>
              <a:rPr lang="da-DK" dirty="0"/>
              <a:t>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4C2B16C-6C9A-1141-BDE1-A66589BE58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7891209" y="14965371"/>
            <a:ext cx="2207260" cy="698500"/>
          </a:xfrm>
          <a:prstGeom prst="rect">
            <a:avLst/>
          </a:prstGeom>
        </p:spPr>
      </p:pic>
      <p:sp>
        <p:nvSpPr>
          <p:cNvPr id="18" name="Pladsholder til tekst 2">
            <a:extLst>
              <a:ext uri="{FF2B5EF4-FFF2-40B4-BE49-F238E27FC236}">
                <a16:creationId xmlns:a16="http://schemas.microsoft.com/office/drawing/2014/main" id="{845B0964-A8F0-1240-A10A-E3F92EA254D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71364" y="4722355"/>
            <a:ext cx="10243193" cy="9139118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marR="0" indent="0" algn="l" defTabSz="1619769" rtl="0" eaLnBrk="1" fontAlgn="auto" latinLnBrk="0" hangingPunct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 sz="40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</a:p>
          <a:p>
            <a:pPr lvl="0"/>
            <a:endParaRPr lang="da-DK" dirty="0"/>
          </a:p>
          <a:p>
            <a:pPr marL="0" marR="0" lvl="0" indent="0" algn="l" defTabSz="1619769" rtl="0" eaLnBrk="1" fontAlgn="auto" latinLnBrk="0" hangingPunct="1">
              <a:lnSpc>
                <a:spcPts val="5400"/>
              </a:lnSpc>
              <a:spcBef>
                <a:spcPts val="1772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/>
            </a:pP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</a:t>
            </a:r>
          </a:p>
        </p:txBody>
      </p:sp>
      <p:sp>
        <p:nvSpPr>
          <p:cNvPr id="20" name="Pladsholder til tekst 2">
            <a:extLst>
              <a:ext uri="{FF2B5EF4-FFF2-40B4-BE49-F238E27FC236}">
                <a16:creationId xmlns:a16="http://schemas.microsoft.com/office/drawing/2014/main" id="{2476E6CE-FC65-4C41-90B3-D067BB2F91CF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17840" y="13838855"/>
            <a:ext cx="7009087" cy="1825016"/>
          </a:xfrm>
          <a:prstGeom prst="rect">
            <a:avLst/>
          </a:prstGeom>
        </p:spPr>
        <p:txBody>
          <a:bodyPr lIns="90000" tIns="0" anchor="b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Pædagogisk assistent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F17993E-F5F7-974C-9771-475FA11292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71364" y="1851737"/>
            <a:ext cx="10243193" cy="220235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200" b="1" i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2590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_sundhedshjælper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1FD1036D-D57C-514B-A470-4E540AE275F3}"/>
              </a:ext>
            </a:extLst>
          </p:cNvPr>
          <p:cNvSpPr/>
          <p:nvPr userDrawn="1"/>
        </p:nvSpPr>
        <p:spPr>
          <a:xfrm>
            <a:off x="2" y="0"/>
            <a:ext cx="21599525" cy="16200438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671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72B7D713-D9C3-6C42-91EC-2E248A702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"/>
            <a:ext cx="8358169" cy="16184880"/>
          </a:xfrm>
          <a:prstGeom prst="rect">
            <a:avLst/>
          </a:prstGeom>
        </p:spPr>
      </p:pic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7BBF1745-38C2-044E-80E5-A9181BAEDBD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7592" y="0"/>
            <a:ext cx="8375761" cy="16161369"/>
          </a:xfrm>
        </p:spPr>
        <p:txBody>
          <a:bodyPr anchor="ctr">
            <a:normAutofit/>
          </a:bodyPr>
          <a:lstStyle>
            <a:lvl1pPr algn="ctr">
              <a:lnSpc>
                <a:spcPct val="5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15" name="Pladsholder til tekst 4">
            <a:extLst>
              <a:ext uri="{FF2B5EF4-FFF2-40B4-BE49-F238E27FC236}">
                <a16:creationId xmlns:a16="http://schemas.microsoft.com/office/drawing/2014/main" id="{920BED46-5DEC-6347-9E30-51F6ADA864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7592" y="10470285"/>
            <a:ext cx="8375761" cy="573015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0"/>
                  <a:lumOff val="100000"/>
                </a:schemeClr>
              </a:gs>
              <a:gs pos="59000">
                <a:srgbClr val="F47433"/>
              </a:gs>
              <a:gs pos="100000">
                <a:srgbClr val="F47433"/>
              </a:gs>
            </a:gsLst>
            <a:lin ang="5400000" scaled="1"/>
            <a:tileRect/>
          </a:gradFill>
        </p:spPr>
        <p:txBody>
          <a:bodyPr vert="horz" lIns="0" anchor="b" anchorCtr="0"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>
              <a:defRPr>
                <a:solidFill>
                  <a:srgbClr val="F47433">
                    <a:alpha val="0"/>
                  </a:srgbClr>
                </a:solidFill>
              </a:defRPr>
            </a:lvl2pPr>
          </a:lstStyle>
          <a:p>
            <a:pPr lvl="1"/>
            <a:r>
              <a:rPr lang="da-DK" dirty="0"/>
              <a:t>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4A37D3E-7ECF-B64D-8925-2446279934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7891209" y="14965371"/>
            <a:ext cx="2207260" cy="698500"/>
          </a:xfrm>
          <a:prstGeom prst="rect">
            <a:avLst/>
          </a:prstGeom>
        </p:spPr>
      </p:pic>
      <p:sp>
        <p:nvSpPr>
          <p:cNvPr id="18" name="Pladsholder til tekst 2">
            <a:extLst>
              <a:ext uri="{FF2B5EF4-FFF2-40B4-BE49-F238E27FC236}">
                <a16:creationId xmlns:a16="http://schemas.microsoft.com/office/drawing/2014/main" id="{4F44BE74-68D1-8F4C-8748-72A1AA86038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71364" y="4722355"/>
            <a:ext cx="10243193" cy="9139118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marR="0" indent="0" algn="l" defTabSz="1619769" rtl="0" eaLnBrk="1" fontAlgn="auto" latinLnBrk="0" hangingPunct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 sz="40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</a:p>
          <a:p>
            <a:pPr lvl="0"/>
            <a:endParaRPr lang="da-DK" dirty="0"/>
          </a:p>
          <a:p>
            <a:pPr marL="0" marR="0" lvl="0" indent="0" algn="l" defTabSz="1619769" rtl="0" eaLnBrk="1" fontAlgn="auto" latinLnBrk="0" hangingPunct="1">
              <a:lnSpc>
                <a:spcPts val="5400"/>
              </a:lnSpc>
              <a:spcBef>
                <a:spcPts val="1772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/>
            </a:pP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</a:t>
            </a:r>
          </a:p>
        </p:txBody>
      </p:sp>
      <p:sp>
        <p:nvSpPr>
          <p:cNvPr id="20" name="Pladsholder til tekst 2">
            <a:extLst>
              <a:ext uri="{FF2B5EF4-FFF2-40B4-BE49-F238E27FC236}">
                <a16:creationId xmlns:a16="http://schemas.microsoft.com/office/drawing/2014/main" id="{1726E434-96B0-1142-B5C2-38B075F0D23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17840" y="13838855"/>
            <a:ext cx="7009087" cy="1825016"/>
          </a:xfrm>
          <a:prstGeom prst="rect">
            <a:avLst/>
          </a:prstGeom>
        </p:spPr>
        <p:txBody>
          <a:bodyPr lIns="90000" tIns="0" anchor="b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Social- og sundhedshjælper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FC6EA495-EB70-D349-948B-E84FA7F7B5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71364" y="1851737"/>
            <a:ext cx="10243193" cy="220235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200" b="1" i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190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ktiksamarbejde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1FD1036D-D57C-514B-A470-4E540AE275F3}"/>
              </a:ext>
            </a:extLst>
          </p:cNvPr>
          <p:cNvSpPr/>
          <p:nvPr userDrawn="1"/>
        </p:nvSpPr>
        <p:spPr>
          <a:xfrm>
            <a:off x="2" y="0"/>
            <a:ext cx="21599525" cy="16200438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671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72B7D713-D9C3-6C42-91EC-2E248A702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8358169" cy="16214852"/>
          </a:xfrm>
          <a:prstGeom prst="rect">
            <a:avLst/>
          </a:prstGeom>
        </p:spPr>
      </p:pic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5015E798-3079-2146-85D3-32B22BDA2E9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7592" y="0"/>
            <a:ext cx="8375761" cy="16161369"/>
          </a:xfrm>
        </p:spPr>
        <p:txBody>
          <a:bodyPr anchor="ctr">
            <a:normAutofit/>
          </a:bodyPr>
          <a:lstStyle>
            <a:lvl1pPr algn="ctr">
              <a:lnSpc>
                <a:spcPct val="5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15" name="Pladsholder til tekst 4">
            <a:extLst>
              <a:ext uri="{FF2B5EF4-FFF2-40B4-BE49-F238E27FC236}">
                <a16:creationId xmlns:a16="http://schemas.microsoft.com/office/drawing/2014/main" id="{0419AD51-DB1A-514C-A386-876602169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7592" y="10470285"/>
            <a:ext cx="8375761" cy="573015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0"/>
                  <a:lumOff val="100000"/>
                </a:schemeClr>
              </a:gs>
              <a:gs pos="59000">
                <a:srgbClr val="072A39"/>
              </a:gs>
              <a:gs pos="100000">
                <a:srgbClr val="072A39"/>
              </a:gs>
            </a:gsLst>
            <a:lin ang="5400000" scaled="1"/>
            <a:tileRect/>
          </a:gradFill>
        </p:spPr>
        <p:txBody>
          <a:bodyPr vert="horz" lIns="0" anchor="b" anchorCtr="0"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>
              <a:defRPr>
                <a:solidFill>
                  <a:srgbClr val="072A39">
                    <a:alpha val="0"/>
                  </a:srgbClr>
                </a:solidFill>
              </a:defRPr>
            </a:lvl2pPr>
          </a:lstStyle>
          <a:p>
            <a:pPr lvl="1"/>
            <a:r>
              <a:rPr lang="da-DK" dirty="0"/>
              <a:t>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2DB5831-05BA-3441-AC63-659D4D69F4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7891209" y="14965371"/>
            <a:ext cx="2207260" cy="698500"/>
          </a:xfrm>
          <a:prstGeom prst="rect">
            <a:avLst/>
          </a:prstGeom>
        </p:spPr>
      </p:pic>
      <p:sp>
        <p:nvSpPr>
          <p:cNvPr id="18" name="Pladsholder til tekst 2">
            <a:extLst>
              <a:ext uri="{FF2B5EF4-FFF2-40B4-BE49-F238E27FC236}">
                <a16:creationId xmlns:a16="http://schemas.microsoft.com/office/drawing/2014/main" id="{9E20A694-1643-4C47-B43A-6BBED1FBAAB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71364" y="4722355"/>
            <a:ext cx="10243193" cy="9139118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marR="0" indent="0" algn="l" defTabSz="1619769" rtl="0" eaLnBrk="1" fontAlgn="auto" latinLnBrk="0" hangingPunct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 sz="40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</a:p>
          <a:p>
            <a:pPr lvl="0"/>
            <a:endParaRPr lang="da-DK" dirty="0"/>
          </a:p>
          <a:p>
            <a:pPr marL="0" marR="0" lvl="0" indent="0" algn="l" defTabSz="1619769" rtl="0" eaLnBrk="1" fontAlgn="auto" latinLnBrk="0" hangingPunct="1">
              <a:lnSpc>
                <a:spcPts val="5400"/>
              </a:lnSpc>
              <a:spcBef>
                <a:spcPts val="1772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/>
            </a:pP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</a:t>
            </a:r>
          </a:p>
        </p:txBody>
      </p:sp>
      <p:sp>
        <p:nvSpPr>
          <p:cNvPr id="20" name="Pladsholder til tekst 2">
            <a:extLst>
              <a:ext uri="{FF2B5EF4-FFF2-40B4-BE49-F238E27FC236}">
                <a16:creationId xmlns:a16="http://schemas.microsoft.com/office/drawing/2014/main" id="{F4F2CFF8-3C52-6F40-896A-D057DAAECBA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17840" y="13838855"/>
            <a:ext cx="7009087" cy="1825016"/>
          </a:xfrm>
          <a:prstGeom prst="rect">
            <a:avLst/>
          </a:prstGeom>
        </p:spPr>
        <p:txBody>
          <a:bodyPr lIns="90000" tIns="0" anchor="b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Praktiksamarbejde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A8294AAA-AE66-D94A-A0F7-B84C9A778B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71364" y="1851737"/>
            <a:ext cx="10243193" cy="220235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200" b="1" i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5839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ux_velfærd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1FD1036D-D57C-514B-A470-4E540AE275F3}"/>
              </a:ext>
            </a:extLst>
          </p:cNvPr>
          <p:cNvSpPr/>
          <p:nvPr userDrawn="1"/>
        </p:nvSpPr>
        <p:spPr>
          <a:xfrm>
            <a:off x="2" y="0"/>
            <a:ext cx="21599525" cy="16200438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671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1A4CCAD6-0A2E-D348-B15B-94AB379CE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8358169" cy="16149574"/>
          </a:xfrm>
          <a:prstGeom prst="rect">
            <a:avLst/>
          </a:prstGeom>
        </p:spPr>
      </p:pic>
      <p:sp>
        <p:nvSpPr>
          <p:cNvPr id="18" name="Pladsholder til billede 5">
            <a:extLst>
              <a:ext uri="{FF2B5EF4-FFF2-40B4-BE49-F238E27FC236}">
                <a16:creationId xmlns:a16="http://schemas.microsoft.com/office/drawing/2014/main" id="{B1B5B72B-4F07-A746-A0B3-9BC70F7ABD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7592" y="0"/>
            <a:ext cx="8375761" cy="16161369"/>
          </a:xfrm>
        </p:spPr>
        <p:txBody>
          <a:bodyPr anchor="ctr">
            <a:normAutofit/>
          </a:bodyPr>
          <a:lstStyle>
            <a:lvl1pPr algn="ctr">
              <a:lnSpc>
                <a:spcPct val="5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15" name="Pladsholder til tekst 4">
            <a:extLst>
              <a:ext uri="{FF2B5EF4-FFF2-40B4-BE49-F238E27FC236}">
                <a16:creationId xmlns:a16="http://schemas.microsoft.com/office/drawing/2014/main" id="{E8045136-C3C2-6A4E-9061-5B868A590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7592" y="10470285"/>
            <a:ext cx="8375761" cy="573015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0"/>
                  <a:lumOff val="100000"/>
                </a:schemeClr>
              </a:gs>
              <a:gs pos="59000">
                <a:srgbClr val="773830"/>
              </a:gs>
              <a:gs pos="100000">
                <a:srgbClr val="773830"/>
              </a:gs>
            </a:gsLst>
            <a:lin ang="5400000" scaled="1"/>
            <a:tileRect/>
          </a:gradFill>
        </p:spPr>
        <p:txBody>
          <a:bodyPr vert="horz" lIns="0" anchor="b" anchorCtr="0"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>
              <a:defRPr>
                <a:solidFill>
                  <a:srgbClr val="773830">
                    <a:alpha val="0"/>
                  </a:srgbClr>
                </a:solidFill>
              </a:defRPr>
            </a:lvl2pPr>
          </a:lstStyle>
          <a:p>
            <a:pPr lvl="1"/>
            <a:r>
              <a:rPr lang="da-DK" dirty="0"/>
              <a:t>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D227C36-1EA1-1347-B9CA-8DBB5A48AF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7891209" y="14965371"/>
            <a:ext cx="2207260" cy="698500"/>
          </a:xfrm>
          <a:prstGeom prst="rect">
            <a:avLst/>
          </a:prstGeom>
        </p:spPr>
      </p:pic>
      <p:sp>
        <p:nvSpPr>
          <p:cNvPr id="19" name="Pladsholder til tekst 2">
            <a:extLst>
              <a:ext uri="{FF2B5EF4-FFF2-40B4-BE49-F238E27FC236}">
                <a16:creationId xmlns:a16="http://schemas.microsoft.com/office/drawing/2014/main" id="{29A44618-C35E-254B-978E-ECC8FED0C39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71364" y="4722355"/>
            <a:ext cx="10243193" cy="9139118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marR="0" indent="0" algn="l" defTabSz="1619769" rtl="0" eaLnBrk="1" fontAlgn="auto" latinLnBrk="0" hangingPunct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 sz="40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</a:p>
          <a:p>
            <a:pPr lvl="0"/>
            <a:endParaRPr lang="da-DK" dirty="0"/>
          </a:p>
          <a:p>
            <a:pPr marL="0" marR="0" lvl="0" indent="0" algn="l" defTabSz="1619769" rtl="0" eaLnBrk="1" fontAlgn="auto" latinLnBrk="0" hangingPunct="1">
              <a:lnSpc>
                <a:spcPts val="5400"/>
              </a:lnSpc>
              <a:spcBef>
                <a:spcPts val="1772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/>
            </a:pP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</a:t>
            </a:r>
          </a:p>
        </p:txBody>
      </p:sp>
      <p:sp>
        <p:nvSpPr>
          <p:cNvPr id="21" name="Pladsholder til tekst 2">
            <a:extLst>
              <a:ext uri="{FF2B5EF4-FFF2-40B4-BE49-F238E27FC236}">
                <a16:creationId xmlns:a16="http://schemas.microsoft.com/office/drawing/2014/main" id="{C220F756-1E00-BC45-AED1-EC0D35C1FC3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17840" y="13838855"/>
            <a:ext cx="7009087" cy="1825016"/>
          </a:xfrm>
          <a:prstGeom prst="rect">
            <a:avLst/>
          </a:prstGeom>
        </p:spPr>
        <p:txBody>
          <a:bodyPr lIns="90000" tIns="0" anchor="b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EUX velfærd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4146F43-CD1C-214A-9867-070B6D0D5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71364" y="1851737"/>
            <a:ext cx="10243193" cy="220235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200" b="1" i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3917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rser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1FD1036D-D57C-514B-A470-4E540AE275F3}"/>
              </a:ext>
            </a:extLst>
          </p:cNvPr>
          <p:cNvSpPr/>
          <p:nvPr userDrawn="1"/>
        </p:nvSpPr>
        <p:spPr>
          <a:xfrm>
            <a:off x="2" y="0"/>
            <a:ext cx="21599525" cy="16200438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671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72B7D713-D9C3-6C42-91EC-2E248A702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"/>
            <a:ext cx="8358169" cy="16154908"/>
          </a:xfrm>
          <a:prstGeom prst="rect">
            <a:avLst/>
          </a:prstGeom>
        </p:spPr>
      </p:pic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326735E4-3CC3-1642-B99F-4D43193A5C9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7592" y="0"/>
            <a:ext cx="8375761" cy="16161369"/>
          </a:xfrm>
        </p:spPr>
        <p:txBody>
          <a:bodyPr anchor="ctr">
            <a:normAutofit/>
          </a:bodyPr>
          <a:lstStyle>
            <a:lvl1pPr algn="ctr">
              <a:lnSpc>
                <a:spcPct val="5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15" name="Pladsholder til tekst 4">
            <a:extLst>
              <a:ext uri="{FF2B5EF4-FFF2-40B4-BE49-F238E27FC236}">
                <a16:creationId xmlns:a16="http://schemas.microsoft.com/office/drawing/2014/main" id="{B0C442FD-5EBF-2B4B-B9A3-8639DC8977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7592" y="10470285"/>
            <a:ext cx="8375761" cy="573015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0"/>
                  <a:lumOff val="100000"/>
                </a:schemeClr>
              </a:gs>
              <a:gs pos="59000">
                <a:srgbClr val="5E2A64"/>
              </a:gs>
              <a:gs pos="100000">
                <a:srgbClr val="5E2A64"/>
              </a:gs>
            </a:gsLst>
            <a:lin ang="5400000" scaled="1"/>
            <a:tileRect/>
          </a:gradFill>
        </p:spPr>
        <p:txBody>
          <a:bodyPr vert="horz" lIns="0" anchor="b" anchorCtr="0"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>
              <a:defRPr>
                <a:solidFill>
                  <a:srgbClr val="5E2A64">
                    <a:alpha val="0"/>
                  </a:srgbClr>
                </a:solidFill>
              </a:defRPr>
            </a:lvl2pPr>
          </a:lstStyle>
          <a:p>
            <a:pPr lvl="1"/>
            <a:r>
              <a:rPr lang="da-DK" dirty="0"/>
              <a:t>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AD9044A-DA51-AE4F-9E55-F7775F0752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7891209" y="14965371"/>
            <a:ext cx="2207260" cy="698500"/>
          </a:xfrm>
          <a:prstGeom prst="rect">
            <a:avLst/>
          </a:prstGeom>
        </p:spPr>
      </p:pic>
      <p:sp>
        <p:nvSpPr>
          <p:cNvPr id="18" name="Pladsholder til tekst 2">
            <a:extLst>
              <a:ext uri="{FF2B5EF4-FFF2-40B4-BE49-F238E27FC236}">
                <a16:creationId xmlns:a16="http://schemas.microsoft.com/office/drawing/2014/main" id="{6574A819-FF8C-E14B-A922-6DABD6B4817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871364" y="4722355"/>
            <a:ext cx="10243193" cy="9139118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marR="0" indent="0" algn="l" defTabSz="1619769" rtl="0" eaLnBrk="1" fontAlgn="auto" latinLnBrk="0" hangingPunct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 sz="40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</a:p>
          <a:p>
            <a:pPr lvl="0"/>
            <a:endParaRPr lang="da-DK" dirty="0"/>
          </a:p>
          <a:p>
            <a:pPr marL="0" marR="0" lvl="0" indent="0" algn="l" defTabSz="1619769" rtl="0" eaLnBrk="1" fontAlgn="auto" latinLnBrk="0" hangingPunct="1">
              <a:lnSpc>
                <a:spcPts val="5400"/>
              </a:lnSpc>
              <a:spcBef>
                <a:spcPts val="1772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/>
            </a:pP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</a:t>
            </a:r>
          </a:p>
        </p:txBody>
      </p:sp>
      <p:sp>
        <p:nvSpPr>
          <p:cNvPr id="20" name="Pladsholder til tekst 2">
            <a:extLst>
              <a:ext uri="{FF2B5EF4-FFF2-40B4-BE49-F238E27FC236}">
                <a16:creationId xmlns:a16="http://schemas.microsoft.com/office/drawing/2014/main" id="{23FD5607-1601-F54C-885A-2D2C7417E165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17840" y="13838855"/>
            <a:ext cx="7009087" cy="1825016"/>
          </a:xfrm>
          <a:prstGeom prst="rect">
            <a:avLst/>
          </a:prstGeom>
        </p:spPr>
        <p:txBody>
          <a:bodyPr lIns="90000" tIns="0" anchor="b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Kurser og efteruddannelse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DD97E2D4-90C3-C941-9366-432AE64067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71364" y="1851737"/>
            <a:ext cx="10243193" cy="220235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200" b="1" i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6490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billede_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72B7D713-D9C3-6C42-91EC-2E248A702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"/>
            <a:ext cx="21599525" cy="16219170"/>
          </a:xfrm>
          <a:prstGeom prst="rect">
            <a:avLst/>
          </a:prstGeom>
        </p:spPr>
      </p:pic>
      <p:sp>
        <p:nvSpPr>
          <p:cNvPr id="10" name="Pladsholder til billede 5">
            <a:extLst>
              <a:ext uri="{FF2B5EF4-FFF2-40B4-BE49-F238E27FC236}">
                <a16:creationId xmlns:a16="http://schemas.microsoft.com/office/drawing/2014/main" id="{0D128C60-D29B-954D-BAFC-7B0BF597E9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7596" y="0"/>
            <a:ext cx="21599525" cy="16200435"/>
          </a:xfrm>
        </p:spPr>
        <p:txBody>
          <a:bodyPr anchor="ctr">
            <a:normAutofit/>
          </a:bodyPr>
          <a:lstStyle>
            <a:lvl1pPr algn="ctr">
              <a:lnSpc>
                <a:spcPct val="5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45782FF-3FC0-624A-9933-03F7191235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17595" y="8941643"/>
            <a:ext cx="21617121" cy="72588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0"/>
                  <a:lumOff val="100000"/>
                </a:schemeClr>
              </a:gs>
              <a:gs pos="50000">
                <a:srgbClr val="072A39"/>
              </a:gs>
              <a:gs pos="100000">
                <a:srgbClr val="072A39"/>
              </a:gs>
            </a:gsLst>
            <a:lin ang="5400000" scaled="1"/>
            <a:tileRect/>
          </a:gradFill>
        </p:spPr>
        <p:txBody>
          <a:bodyPr vert="horz" lIns="0" anchor="b" anchorCtr="0"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>
              <a:defRPr>
                <a:solidFill>
                  <a:srgbClr val="072A39">
                    <a:alpha val="0"/>
                  </a:srgbClr>
                </a:solidFill>
              </a:defRPr>
            </a:lvl2pPr>
          </a:lstStyle>
          <a:p>
            <a:pPr lvl="1"/>
            <a:r>
              <a:rPr lang="da-DK" dirty="0"/>
              <a:t> 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1F0B308F-2E0B-1A43-B710-6619D007B4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9996" y="10341758"/>
            <a:ext cx="17022320" cy="170734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200" b="1" i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19" name="Pladsholder til tekst 2">
            <a:extLst>
              <a:ext uri="{FF2B5EF4-FFF2-40B4-BE49-F238E27FC236}">
                <a16:creationId xmlns:a16="http://schemas.microsoft.com/office/drawing/2014/main" id="{620826C2-39E8-F04B-A3A5-CE7D2F0B1E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59998" y="11637817"/>
            <a:ext cx="17022320" cy="2723936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indent="0">
              <a:lnSpc>
                <a:spcPts val="5400"/>
              </a:lnSpc>
              <a:buFontTx/>
              <a:buNone/>
              <a:defRPr sz="4000"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.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9004514-8CAA-EC4F-A392-751CF769AC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7891209" y="14965371"/>
            <a:ext cx="220726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6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7782" y="1080029"/>
            <a:ext cx="6966408" cy="3780102"/>
          </a:xfrm>
        </p:spPr>
        <p:txBody>
          <a:bodyPr anchor="b"/>
          <a:lstStyle>
            <a:lvl1pPr>
              <a:defRPr sz="5669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9182611" y="2332564"/>
            <a:ext cx="10934760" cy="11512811"/>
          </a:xfrm>
        </p:spPr>
        <p:txBody>
          <a:bodyPr/>
          <a:lstStyle>
            <a:lvl1pPr>
              <a:defRPr sz="5669"/>
            </a:lvl1pPr>
            <a:lvl2pPr>
              <a:defRPr sz="4960"/>
            </a:lvl2pPr>
            <a:lvl3pPr>
              <a:defRPr sz="4252"/>
            </a:lvl3pPr>
            <a:lvl4pPr>
              <a:defRPr sz="3543"/>
            </a:lvl4pPr>
            <a:lvl5pPr>
              <a:defRPr sz="3543"/>
            </a:lvl5pPr>
            <a:lvl6pPr>
              <a:defRPr sz="3543"/>
            </a:lvl6pPr>
            <a:lvl7pPr>
              <a:defRPr sz="3543"/>
            </a:lvl7pPr>
            <a:lvl8pPr>
              <a:defRPr sz="3543"/>
            </a:lvl8pPr>
            <a:lvl9pPr>
              <a:defRPr sz="3543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487782" y="4860131"/>
            <a:ext cx="6966408" cy="9003995"/>
          </a:xfrm>
        </p:spPr>
        <p:txBody>
          <a:bodyPr/>
          <a:lstStyle>
            <a:lvl1pPr marL="0" indent="0">
              <a:buNone/>
              <a:defRPr sz="2835"/>
            </a:lvl1pPr>
            <a:lvl2pPr marL="809976" indent="0">
              <a:buNone/>
              <a:defRPr sz="2480"/>
            </a:lvl2pPr>
            <a:lvl3pPr marL="1619951" indent="0">
              <a:buNone/>
              <a:defRPr sz="2126"/>
            </a:lvl3pPr>
            <a:lvl4pPr marL="2429927" indent="0">
              <a:buNone/>
              <a:defRPr sz="1772"/>
            </a:lvl4pPr>
            <a:lvl5pPr marL="3239902" indent="0">
              <a:buNone/>
              <a:defRPr sz="1772"/>
            </a:lvl5pPr>
            <a:lvl6pPr marL="4049878" indent="0">
              <a:buNone/>
              <a:defRPr sz="1772"/>
            </a:lvl6pPr>
            <a:lvl7pPr marL="4859853" indent="0">
              <a:buNone/>
              <a:defRPr sz="1772"/>
            </a:lvl7pPr>
            <a:lvl8pPr marL="5669829" indent="0">
              <a:buNone/>
              <a:defRPr sz="1772"/>
            </a:lvl8pPr>
            <a:lvl9pPr marL="6479804" indent="0">
              <a:buNone/>
              <a:defRPr sz="1772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2BA68-FA27-4E0D-86F6-E33E33F28878}" type="datetimeFigureOut">
              <a:rPr lang="da-DK" smtClean="0"/>
              <a:t>27.03.2023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D834-2C59-47D7-B4C6-B161A13F354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07651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99941" y="2651323"/>
            <a:ext cx="16199644" cy="5640152"/>
          </a:xfrm>
        </p:spPr>
        <p:txBody>
          <a:bodyPr anchor="b"/>
          <a:lstStyle>
            <a:lvl1pPr algn="ctr">
              <a:defRPr sz="1063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2699941" y="8508981"/>
            <a:ext cx="16199644" cy="3911355"/>
          </a:xfrm>
        </p:spPr>
        <p:txBody>
          <a:bodyPr/>
          <a:lstStyle>
            <a:lvl1pPr marL="0" indent="0" algn="ctr">
              <a:buNone/>
              <a:defRPr sz="4252"/>
            </a:lvl1pPr>
            <a:lvl2pPr marL="809976" indent="0" algn="ctr">
              <a:buNone/>
              <a:defRPr sz="3543"/>
            </a:lvl2pPr>
            <a:lvl3pPr marL="1619951" indent="0" algn="ctr">
              <a:buNone/>
              <a:defRPr sz="3189"/>
            </a:lvl3pPr>
            <a:lvl4pPr marL="2429927" indent="0" algn="ctr">
              <a:buNone/>
              <a:defRPr sz="2835"/>
            </a:lvl4pPr>
            <a:lvl5pPr marL="3239902" indent="0" algn="ctr">
              <a:buNone/>
              <a:defRPr sz="2835"/>
            </a:lvl5pPr>
            <a:lvl6pPr marL="4049878" indent="0" algn="ctr">
              <a:buNone/>
              <a:defRPr sz="2835"/>
            </a:lvl6pPr>
            <a:lvl7pPr marL="4859853" indent="0" algn="ctr">
              <a:buNone/>
              <a:defRPr sz="2835"/>
            </a:lvl7pPr>
            <a:lvl8pPr marL="5669829" indent="0" algn="ctr">
              <a:buNone/>
              <a:defRPr sz="2835"/>
            </a:lvl8pPr>
            <a:lvl9pPr marL="6479804" indent="0" algn="ctr">
              <a:buNone/>
              <a:defRPr sz="2835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2BA68-FA27-4E0D-86F6-E33E33F28878}" type="datetimeFigureOut">
              <a:rPr lang="da-DK" smtClean="0"/>
              <a:t>27.03.2023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D834-2C59-47D7-B4C6-B161A13F354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745228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2BA68-FA27-4E0D-86F6-E33E33F28878}" type="datetimeFigureOut">
              <a:rPr lang="da-DK" smtClean="0"/>
              <a:t>27.03.2023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D834-2C59-47D7-B4C6-B161A13F354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377052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dato 1">
            <a:extLst>
              <a:ext uri="{FF2B5EF4-FFF2-40B4-BE49-F238E27FC236}">
                <a16:creationId xmlns:a16="http://schemas.microsoft.com/office/drawing/2014/main" id="{036FC3DD-0A47-A74A-8D2B-97B3C5578F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84969" y="15015413"/>
            <a:ext cx="4859893" cy="8625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91C4F341-646C-C94F-BE92-7EAD6AEECE56}" type="datetime1">
              <a:rPr lang="da-DK" smtClean="0"/>
              <a:pPr/>
              <a:t>27.03.2023</a:t>
            </a:fld>
            <a:endParaRPr lang="da-DK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294DBC7-FC30-1D43-9341-326FDFBD2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891209" y="14965371"/>
            <a:ext cx="2207260" cy="698500"/>
          </a:xfrm>
          <a:prstGeom prst="rect">
            <a:avLst/>
          </a:prstGeom>
        </p:spPr>
      </p:pic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744CBDAD-9605-B94D-8506-015DC88AD58A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484966" y="3786292"/>
            <a:ext cx="18629593" cy="10050024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marR="0" indent="0" algn="l" defTabSz="1619769" rtl="0" eaLnBrk="1" fontAlgn="auto" latinLnBrk="0" hangingPunct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 sz="40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</a:t>
            </a:r>
          </a:p>
          <a:p>
            <a:pPr lvl="0"/>
            <a:endParaRPr lang="da-DK" dirty="0"/>
          </a:p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 </a:t>
            </a:r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</a:t>
            </a:r>
          </a:p>
          <a:p>
            <a:pPr lvl="0"/>
            <a:endParaRPr lang="da-DK" dirty="0"/>
          </a:p>
          <a:p>
            <a:pPr marL="0" marR="0" lvl="0" indent="0" algn="l" defTabSz="1619769" rtl="0" eaLnBrk="1" fontAlgn="auto" latinLnBrk="0" hangingPunct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/>
            </a:pPr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</a:t>
            </a:r>
          </a:p>
          <a:p>
            <a:pPr marL="0" marR="0" lvl="0" indent="0" algn="l" defTabSz="1619769" rtl="0" eaLnBrk="1" fontAlgn="auto" latinLnBrk="0" hangingPunct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/>
            </a:pPr>
            <a:endParaRPr lang="da-DK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B3E925D-0E6C-D345-9D18-770EB4C479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4967" y="1851738"/>
            <a:ext cx="18613502" cy="145257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200" b="1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2852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billede_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72B7D713-D9C3-6C42-91EC-2E248A702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380"/>
          <a:stretch/>
        </p:blipFill>
        <p:spPr>
          <a:xfrm>
            <a:off x="-17597" y="0"/>
            <a:ext cx="21617121" cy="16193894"/>
          </a:xfrm>
          <a:prstGeom prst="rect">
            <a:avLst/>
          </a:prstGeom>
        </p:spPr>
      </p:pic>
      <p:sp>
        <p:nvSpPr>
          <p:cNvPr id="8" name="Pladsholder til billede 5">
            <a:extLst>
              <a:ext uri="{FF2B5EF4-FFF2-40B4-BE49-F238E27FC236}">
                <a16:creationId xmlns:a16="http://schemas.microsoft.com/office/drawing/2014/main" id="{8D2B1655-30AD-D242-9BB6-D0397A31FE9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7596" y="0"/>
            <a:ext cx="21599525" cy="16200435"/>
          </a:xfrm>
        </p:spPr>
        <p:txBody>
          <a:bodyPr anchor="ctr">
            <a:normAutofit/>
          </a:bodyPr>
          <a:lstStyle>
            <a:lvl1pPr algn="ctr">
              <a:lnSpc>
                <a:spcPct val="5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D39C196C-CD03-5B40-96FD-9322085643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17595" y="8941643"/>
            <a:ext cx="21617121" cy="72588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0"/>
                  <a:lumOff val="100000"/>
                </a:schemeClr>
              </a:gs>
              <a:gs pos="50000">
                <a:srgbClr val="FFCC00"/>
              </a:gs>
              <a:gs pos="100000">
                <a:srgbClr val="FFCC00"/>
              </a:gs>
            </a:gsLst>
            <a:lin ang="5400000" scaled="1"/>
            <a:tileRect/>
          </a:gradFill>
        </p:spPr>
        <p:txBody>
          <a:bodyPr vert="horz" lIns="0" anchor="b" anchorCtr="0"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>
              <a:defRPr>
                <a:solidFill>
                  <a:srgbClr val="FFCC00">
                    <a:alpha val="0"/>
                  </a:srgbClr>
                </a:solidFill>
              </a:defRPr>
            </a:lvl2pPr>
          </a:lstStyle>
          <a:p>
            <a:pPr lvl="1"/>
            <a:r>
              <a:rPr lang="da-DK" dirty="0"/>
              <a:t> 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7FE5B389-1053-8344-BFE0-524623593B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9996" y="10341758"/>
            <a:ext cx="17022320" cy="170734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200" b="1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33C0DF4C-D7A7-CD4B-82E0-A1C0FB0D5F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59998" y="11637817"/>
            <a:ext cx="17022320" cy="2723936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indent="0">
              <a:lnSpc>
                <a:spcPts val="5400"/>
              </a:lnSpc>
              <a:buFontTx/>
              <a:buNone/>
              <a:defRPr sz="40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.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18B0609-4664-5842-AAC7-190E4EB717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7891210" y="14965371"/>
            <a:ext cx="220726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3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billede_neu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erson, væg, indendørs&#10;&#10;Automatisk genereret beskrivelse">
            <a:extLst>
              <a:ext uri="{FF2B5EF4-FFF2-40B4-BE49-F238E27FC236}">
                <a16:creationId xmlns:a16="http://schemas.microsoft.com/office/drawing/2014/main" id="{AA31CBA0-05C9-E147-B01B-5284216EEB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21599524" cy="16183991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C2B3D3E4-3F44-6E46-BFC9-E52A8E0CAD72}"/>
              </a:ext>
            </a:extLst>
          </p:cNvPr>
          <p:cNvSpPr/>
          <p:nvPr userDrawn="1"/>
        </p:nvSpPr>
        <p:spPr>
          <a:xfrm>
            <a:off x="1439999" y="1440000"/>
            <a:ext cx="12130527" cy="13044927"/>
          </a:xfrm>
          <a:prstGeom prst="rect">
            <a:avLst/>
          </a:prstGeom>
          <a:solidFill>
            <a:srgbClr val="FFFFFF">
              <a:alpha val="7960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671"/>
          </a:p>
        </p:txBody>
      </p:sp>
      <p:sp>
        <p:nvSpPr>
          <p:cNvPr id="5" name="Pladsholder til dato 1">
            <a:extLst>
              <a:ext uri="{FF2B5EF4-FFF2-40B4-BE49-F238E27FC236}">
                <a16:creationId xmlns:a16="http://schemas.microsoft.com/office/drawing/2014/main" id="{E75A402C-2D81-AD47-8F68-C02BAFF901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84969" y="15015413"/>
            <a:ext cx="4859893" cy="8625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C4F341-646C-C94F-BE92-7EAD6AEECE56}" type="datetime1">
              <a:rPr lang="da-DK" smtClean="0"/>
              <a:pPr/>
              <a:t>27.03.2023</a:t>
            </a:fld>
            <a:endParaRPr lang="da-DK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E408489D-51C3-0B46-BC34-7F020FC0B2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2520000"/>
            <a:ext cx="9865964" cy="220235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200" b="1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 </a:t>
            </a:r>
            <a:r>
              <a:rPr lang="da-DK" dirty="0" err="1"/>
              <a:t>dolor</a:t>
            </a:r>
            <a:endParaRPr lang="da-DK" dirty="0"/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AB6CB371-D251-684B-BA87-B96AC6B208D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520000" y="4925291"/>
            <a:ext cx="9865964" cy="8915399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marR="0" indent="0" algn="l" defTabSz="1619769" rtl="0" eaLnBrk="1" fontAlgn="auto" latinLnBrk="0" hangingPunct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 sz="40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</a:p>
          <a:p>
            <a:pPr lvl="0"/>
            <a:endParaRPr lang="da-DK" dirty="0"/>
          </a:p>
          <a:p>
            <a:pPr marL="0" marR="0" lvl="0" indent="0" algn="l" defTabSz="1619769" rtl="0" eaLnBrk="1" fontAlgn="auto" latinLnBrk="0" hangingPunct="1">
              <a:lnSpc>
                <a:spcPts val="5400"/>
              </a:lnSpc>
              <a:spcBef>
                <a:spcPts val="1772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/>
            </a:pP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</a:t>
            </a:r>
          </a:p>
          <a:p>
            <a:pPr lvl="0"/>
            <a:endParaRPr lang="da-DK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73EB5D2-E0AA-EB45-B064-E69D065CD1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7891209" y="14965371"/>
            <a:ext cx="220726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9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01_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1FD1036D-D57C-514B-A470-4E540AE275F3}"/>
              </a:ext>
            </a:extLst>
          </p:cNvPr>
          <p:cNvSpPr/>
          <p:nvPr userDrawn="1"/>
        </p:nvSpPr>
        <p:spPr>
          <a:xfrm>
            <a:off x="16019287" y="0"/>
            <a:ext cx="5580239" cy="16200438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671"/>
          </a:p>
        </p:txBody>
      </p:sp>
      <p:sp>
        <p:nvSpPr>
          <p:cNvPr id="5" name="Pladsholder til dato 1">
            <a:extLst>
              <a:ext uri="{FF2B5EF4-FFF2-40B4-BE49-F238E27FC236}">
                <a16:creationId xmlns:a16="http://schemas.microsoft.com/office/drawing/2014/main" id="{E75A402C-2D81-AD47-8F68-C02BAFF901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84969" y="15015413"/>
            <a:ext cx="4859893" cy="8625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91C4F341-646C-C94F-BE92-7EAD6AEECE56}" type="datetime1">
              <a:rPr lang="da-DK" smtClean="0"/>
              <a:pPr/>
              <a:t>27.03.2023</a:t>
            </a:fld>
            <a:endParaRPr lang="da-DK" dirty="0"/>
          </a:p>
        </p:txBody>
      </p:sp>
      <p:sp>
        <p:nvSpPr>
          <p:cNvPr id="16" name="Pladsholder til tekst 2">
            <a:extLst>
              <a:ext uri="{FF2B5EF4-FFF2-40B4-BE49-F238E27FC236}">
                <a16:creationId xmlns:a16="http://schemas.microsoft.com/office/drawing/2014/main" id="{FAAA4FE0-0CA1-004F-AF61-0BEA4864DBE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84969" y="4722355"/>
            <a:ext cx="8772152" cy="9139118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marR="0" indent="0" algn="l" defTabSz="1619769" rtl="0" eaLnBrk="1" fontAlgn="auto" latinLnBrk="0" hangingPunct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 sz="40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</a:p>
          <a:p>
            <a:pPr lvl="0"/>
            <a:endParaRPr lang="da-DK" dirty="0"/>
          </a:p>
          <a:p>
            <a:pPr marL="0" marR="0" lvl="0" indent="0" algn="l" defTabSz="1619769" rtl="0" eaLnBrk="1" fontAlgn="auto" latinLnBrk="0" hangingPunct="1">
              <a:lnSpc>
                <a:spcPts val="5400"/>
              </a:lnSpc>
              <a:spcBef>
                <a:spcPts val="1772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/>
            </a:pP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87113D0E-CB13-714B-982F-493F96C6FA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891209" y="14965371"/>
            <a:ext cx="2207260" cy="698500"/>
          </a:xfrm>
          <a:prstGeom prst="rect">
            <a:avLst/>
          </a:prstGeom>
        </p:spPr>
      </p:pic>
      <p:sp>
        <p:nvSpPr>
          <p:cNvPr id="10" name="Pladsholder til billede 5">
            <a:extLst>
              <a:ext uri="{FF2B5EF4-FFF2-40B4-BE49-F238E27FC236}">
                <a16:creationId xmlns:a16="http://schemas.microsoft.com/office/drawing/2014/main" id="{26ABFDDC-5089-0A40-9684-25F82943AEE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326317" y="4722355"/>
            <a:ext cx="8772152" cy="9139118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lnSpc>
                <a:spcPct val="5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B3C7A209-DAE1-4245-A4A2-A36AE5CEC2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4968" y="1851737"/>
            <a:ext cx="13186995" cy="220235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200" b="1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 </a:t>
            </a:r>
            <a:r>
              <a:rPr lang="da-DK" dirty="0" err="1"/>
              <a:t>consectur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8248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02_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1FD1036D-D57C-514B-A470-4E540AE275F3}"/>
              </a:ext>
            </a:extLst>
          </p:cNvPr>
          <p:cNvSpPr/>
          <p:nvPr userDrawn="1"/>
        </p:nvSpPr>
        <p:spPr>
          <a:xfrm>
            <a:off x="16019287" y="0"/>
            <a:ext cx="5580239" cy="16200438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671"/>
          </a:p>
        </p:txBody>
      </p:sp>
      <p:sp>
        <p:nvSpPr>
          <p:cNvPr id="5" name="Pladsholder til dato 1">
            <a:extLst>
              <a:ext uri="{FF2B5EF4-FFF2-40B4-BE49-F238E27FC236}">
                <a16:creationId xmlns:a16="http://schemas.microsoft.com/office/drawing/2014/main" id="{E75A402C-2D81-AD47-8F68-C02BAFF901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84969" y="15015413"/>
            <a:ext cx="4859893" cy="8625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91C4F341-646C-C94F-BE92-7EAD6AEECE56}" type="datetime1">
              <a:rPr lang="da-DK" smtClean="0"/>
              <a:pPr/>
              <a:t>27.03.2023</a:t>
            </a:fld>
            <a:endParaRPr lang="da-DK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5212466-095C-394B-8BF4-FA3CF1F1E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891209" y="14965371"/>
            <a:ext cx="2207260" cy="698500"/>
          </a:xfrm>
          <a:prstGeom prst="rect">
            <a:avLst/>
          </a:prstGeom>
        </p:spPr>
      </p:pic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EC19185C-DF97-184A-AA52-8AD5932DB56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84969" y="4722355"/>
            <a:ext cx="9314794" cy="9139118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marR="0" indent="0" algn="l" defTabSz="1619769" rtl="0" eaLnBrk="1" fontAlgn="auto" latinLnBrk="0" hangingPunct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 sz="40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</a:p>
          <a:p>
            <a:pPr lvl="0"/>
            <a:endParaRPr lang="da-DK" dirty="0"/>
          </a:p>
          <a:p>
            <a:pPr marL="0" marR="0" lvl="0" indent="0" algn="l" defTabSz="1619769" rtl="0" eaLnBrk="1" fontAlgn="auto" latinLnBrk="0" hangingPunct="1">
              <a:lnSpc>
                <a:spcPts val="5400"/>
              </a:lnSpc>
              <a:spcBef>
                <a:spcPts val="1772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/>
            </a:pP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</a:t>
            </a:r>
          </a:p>
        </p:txBody>
      </p:sp>
      <p:sp>
        <p:nvSpPr>
          <p:cNvPr id="15" name="Pladsholder til billede 5">
            <a:extLst>
              <a:ext uri="{FF2B5EF4-FFF2-40B4-BE49-F238E27FC236}">
                <a16:creationId xmlns:a16="http://schemas.microsoft.com/office/drawing/2014/main" id="{0BAC2B90-5967-A74F-AB4D-45402EDDC2F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810654" y="1955647"/>
            <a:ext cx="8126318" cy="11905826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lnSpc>
                <a:spcPct val="5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CE165AB-0826-B145-B49D-0BFB1FD565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4968" y="1851737"/>
            <a:ext cx="9314795" cy="220235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200" b="1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7642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5" userDrawn="1">
          <p15:clr>
            <a:srgbClr val="FBAE40"/>
          </p15:clr>
        </p15:guide>
        <p15:guide id="2" pos="6803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03_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2DC58D8-9623-F446-81A7-A04B25CD0C1F}"/>
              </a:ext>
            </a:extLst>
          </p:cNvPr>
          <p:cNvSpPr/>
          <p:nvPr userDrawn="1"/>
        </p:nvSpPr>
        <p:spPr>
          <a:xfrm>
            <a:off x="6" y="0"/>
            <a:ext cx="5580239" cy="16200438"/>
          </a:xfrm>
          <a:prstGeom prst="rect">
            <a:avLst/>
          </a:prstGeom>
          <a:solidFill>
            <a:srgbClr val="072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671"/>
          </a:p>
        </p:txBody>
      </p:sp>
      <p:sp>
        <p:nvSpPr>
          <p:cNvPr id="3" name="Pladsholder til dato 1">
            <a:extLst>
              <a:ext uri="{FF2B5EF4-FFF2-40B4-BE49-F238E27FC236}">
                <a16:creationId xmlns:a16="http://schemas.microsoft.com/office/drawing/2014/main" id="{5B137C72-78DF-4C44-B5A9-8CAF65514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84969" y="15015413"/>
            <a:ext cx="4859893" cy="8625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C4F341-646C-C94F-BE92-7EAD6AEECE56}" type="datetime1">
              <a:rPr lang="da-DK" smtClean="0"/>
              <a:pPr/>
              <a:t>27.03.2023</a:t>
            </a:fld>
            <a:endParaRPr lang="da-DK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36F0982-3FD4-1446-B437-CCBA5EC7D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891209" y="14965371"/>
            <a:ext cx="2207260" cy="698500"/>
          </a:xfrm>
          <a:prstGeom prst="rect">
            <a:avLst/>
          </a:prstGeom>
        </p:spPr>
      </p:pic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2E59A74C-57C9-DA45-88CF-DC33238860E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799762" y="4722355"/>
            <a:ext cx="9314795" cy="9139118"/>
          </a:xfrm>
          <a:prstGeom prst="rect">
            <a:avLst/>
          </a:prstGeom>
        </p:spPr>
        <p:txBody>
          <a:bodyPr lIns="90000" tIns="0">
            <a:noAutofit/>
          </a:bodyPr>
          <a:lstStyle>
            <a:lvl1pPr marL="0" marR="0" indent="0" algn="l" defTabSz="1619769" rtl="0" eaLnBrk="1" fontAlgn="auto" latinLnBrk="0" hangingPunct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 sz="40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 marL="809885" indent="0">
              <a:buNone/>
              <a:defRPr sz="3543">
                <a:solidFill>
                  <a:schemeClr val="tx1">
                    <a:tint val="75000"/>
                  </a:schemeClr>
                </a:solidFill>
              </a:defRPr>
            </a:lvl2pPr>
            <a:lvl3pPr marL="1619769" indent="0">
              <a:buNone/>
              <a:defRPr sz="3189">
                <a:solidFill>
                  <a:schemeClr val="tx1">
                    <a:tint val="75000"/>
                  </a:schemeClr>
                </a:solidFill>
              </a:defRPr>
            </a:lvl3pPr>
            <a:lvl4pPr marL="242965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4pPr>
            <a:lvl5pPr marL="323953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5pPr>
            <a:lvl6pPr marL="404942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6pPr>
            <a:lvl7pPr marL="4859306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7pPr>
            <a:lvl8pPr marL="5669191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8pPr>
            <a:lvl9pPr marL="647907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/>
              <a:t>Etiam</a:t>
            </a:r>
            <a:r>
              <a:rPr lang="da-DK" dirty="0"/>
              <a:t> sodales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bibendumNunc</a:t>
            </a:r>
            <a:r>
              <a:rPr lang="da-DK" dirty="0"/>
              <a:t> </a:t>
            </a:r>
            <a:r>
              <a:rPr lang="da-DK" dirty="0" err="1"/>
              <a:t>iaculis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et </a:t>
            </a:r>
            <a:r>
              <a:rPr lang="da-DK" dirty="0" err="1"/>
              <a:t>est</a:t>
            </a:r>
            <a:r>
              <a:rPr lang="da-DK" dirty="0"/>
              <a:t> </a:t>
            </a:r>
            <a:r>
              <a:rPr lang="da-DK" dirty="0" err="1"/>
              <a:t>cursus</a:t>
            </a:r>
            <a:r>
              <a:rPr lang="da-DK" dirty="0"/>
              <a:t> </a:t>
            </a:r>
            <a:r>
              <a:rPr lang="da-DK" dirty="0" err="1"/>
              <a:t>faucibus</a:t>
            </a:r>
            <a:r>
              <a:rPr lang="da-DK" dirty="0"/>
              <a:t>. </a:t>
            </a:r>
            <a:r>
              <a:rPr lang="da-DK" dirty="0" err="1"/>
              <a:t>Praesent</a:t>
            </a:r>
            <a:r>
              <a:rPr lang="da-DK" dirty="0"/>
              <a:t> </a:t>
            </a:r>
            <a:r>
              <a:rPr lang="da-DK" dirty="0" err="1"/>
              <a:t>bibendum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 nec </a:t>
            </a:r>
            <a:r>
              <a:rPr lang="da-DK" dirty="0" err="1"/>
              <a:t>nibh</a:t>
            </a:r>
            <a:r>
              <a:rPr lang="da-DK" dirty="0"/>
              <a:t> </a:t>
            </a:r>
            <a:r>
              <a:rPr lang="da-DK" dirty="0" err="1"/>
              <a:t>molestie</a:t>
            </a:r>
            <a:r>
              <a:rPr lang="da-DK" dirty="0"/>
              <a:t>, vitae </a:t>
            </a:r>
            <a:r>
              <a:rPr lang="da-DK" dirty="0" err="1"/>
              <a:t>porta</a:t>
            </a:r>
            <a:r>
              <a:rPr lang="da-DK" dirty="0"/>
              <a:t> </a:t>
            </a:r>
            <a:r>
              <a:rPr lang="da-DK" dirty="0" err="1"/>
              <a:t>tortor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. Nam in </a:t>
            </a:r>
            <a:r>
              <a:rPr lang="da-DK" dirty="0" err="1"/>
              <a:t>odio</a:t>
            </a:r>
            <a:r>
              <a:rPr lang="da-DK" dirty="0"/>
              <a:t> mi. </a:t>
            </a:r>
          </a:p>
          <a:p>
            <a:pPr lvl="0"/>
            <a:endParaRPr lang="da-DK" dirty="0"/>
          </a:p>
          <a:p>
            <a:pPr marL="0" marR="0" lvl="0" indent="0" algn="l" defTabSz="1619769" rtl="0" eaLnBrk="1" fontAlgn="auto" latinLnBrk="0" hangingPunct="1">
              <a:lnSpc>
                <a:spcPts val="5400"/>
              </a:lnSpc>
              <a:spcBef>
                <a:spcPts val="1772"/>
              </a:spcBef>
              <a:spcAft>
                <a:spcPts val="0"/>
              </a:spcAft>
              <a:buClr>
                <a:srgbClr val="141414"/>
              </a:buClr>
              <a:buSzTx/>
              <a:buFontTx/>
              <a:buNone/>
              <a:tabLst/>
              <a:defRPr/>
            </a:pP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 </a:t>
            </a:r>
            <a:r>
              <a:rPr lang="da-DK" dirty="0" err="1"/>
              <a:t>fringilla</a:t>
            </a:r>
            <a:r>
              <a:rPr lang="da-DK" dirty="0"/>
              <a:t> </a:t>
            </a:r>
            <a:r>
              <a:rPr lang="da-DK" dirty="0" err="1"/>
              <a:t>odio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. </a:t>
            </a:r>
            <a:r>
              <a:rPr lang="da-DK" dirty="0" err="1"/>
              <a:t>Etiam</a:t>
            </a:r>
            <a:r>
              <a:rPr lang="da-DK" dirty="0"/>
              <a:t> in </a:t>
            </a:r>
            <a:r>
              <a:rPr lang="da-DK" dirty="0" err="1"/>
              <a:t>dapibus</a:t>
            </a:r>
            <a:r>
              <a:rPr lang="da-DK" dirty="0"/>
              <a:t> </a:t>
            </a:r>
            <a:r>
              <a:rPr lang="da-DK" dirty="0" err="1"/>
              <a:t>justo</a:t>
            </a:r>
            <a:r>
              <a:rPr lang="da-DK" dirty="0"/>
              <a:t>, in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turpis</a:t>
            </a:r>
            <a:r>
              <a:rPr lang="da-DK" dirty="0"/>
              <a:t>. </a:t>
            </a:r>
            <a:r>
              <a:rPr lang="da-DK" dirty="0" err="1"/>
              <a:t>Quisque</a:t>
            </a:r>
            <a:r>
              <a:rPr lang="da-DK" dirty="0"/>
              <a:t> </a:t>
            </a:r>
            <a:r>
              <a:rPr lang="da-DK" dirty="0" err="1"/>
              <a:t>sem</a:t>
            </a:r>
            <a:r>
              <a:rPr lang="da-DK" dirty="0"/>
              <a:t> </a:t>
            </a:r>
            <a:r>
              <a:rPr lang="da-DK" dirty="0" err="1"/>
              <a:t>neque</a:t>
            </a:r>
            <a:r>
              <a:rPr lang="da-DK" dirty="0"/>
              <a:t>, </a:t>
            </a:r>
            <a:r>
              <a:rPr lang="da-DK" dirty="0" err="1"/>
              <a:t>tristique</a:t>
            </a:r>
            <a:r>
              <a:rPr lang="da-DK" dirty="0"/>
              <a:t> vitae </a:t>
            </a:r>
            <a:r>
              <a:rPr lang="da-DK" dirty="0" err="1"/>
              <a:t>varius</a:t>
            </a:r>
            <a:r>
              <a:rPr lang="da-DK" dirty="0"/>
              <a:t> a, </a:t>
            </a:r>
            <a:r>
              <a:rPr lang="da-DK" dirty="0" err="1"/>
              <a:t>aliquam</a:t>
            </a:r>
            <a:r>
              <a:rPr lang="da-DK" dirty="0"/>
              <a:t> a </a:t>
            </a:r>
            <a:r>
              <a:rPr lang="da-DK" dirty="0" err="1"/>
              <a:t>turpis</a:t>
            </a:r>
            <a:r>
              <a:rPr lang="da-DK" dirty="0"/>
              <a:t>.</a:t>
            </a:r>
          </a:p>
        </p:txBody>
      </p:sp>
      <p:sp>
        <p:nvSpPr>
          <p:cNvPr id="16" name="Pladsholder til billede 5">
            <a:extLst>
              <a:ext uri="{FF2B5EF4-FFF2-40B4-BE49-F238E27FC236}">
                <a16:creationId xmlns:a16="http://schemas.microsoft.com/office/drawing/2014/main" id="{3B050AED-E115-5A4D-ADC4-DE89FCCDEBA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484967" y="1955647"/>
            <a:ext cx="8126318" cy="11905826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>
              <a:lnSpc>
                <a:spcPct val="500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D09B87B-B98E-CC4C-ACD2-DC8867FCC7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83674" y="1851737"/>
            <a:ext cx="9314795" cy="220235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200" b="1" i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5823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969" y="862530"/>
            <a:ext cx="18629590" cy="3131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969" y="4312616"/>
            <a:ext cx="18629590" cy="102790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4969" y="15015413"/>
            <a:ext cx="4859893" cy="862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26" b="0" i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4E9A461-4563-5A41-9F90-729F86B80C2E}" type="datetime1">
              <a:rPr lang="da-DK" smtClean="0"/>
              <a:pPr/>
              <a:t>27.03.2023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32941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1" r:id="rId2"/>
    <p:sldLayoutId id="2147483700" r:id="rId3"/>
    <p:sldLayoutId id="2147483710" r:id="rId4"/>
    <p:sldLayoutId id="2147483729" r:id="rId5"/>
    <p:sldLayoutId id="2147483708" r:id="rId6"/>
    <p:sldLayoutId id="2147483739" r:id="rId7"/>
    <p:sldLayoutId id="2147483737" r:id="rId8"/>
    <p:sldLayoutId id="2147483738" r:id="rId9"/>
    <p:sldLayoutId id="2147483715" r:id="rId10"/>
    <p:sldLayoutId id="2147483682" r:id="rId11"/>
    <p:sldLayoutId id="2147483711" r:id="rId12"/>
    <p:sldLayoutId id="2147483683" r:id="rId13"/>
    <p:sldLayoutId id="2147483740" r:id="rId14"/>
    <p:sldLayoutId id="2147483685" r:id="rId15"/>
    <p:sldLayoutId id="2147483716" r:id="rId16"/>
    <p:sldLayoutId id="2147483717" r:id="rId17"/>
    <p:sldLayoutId id="2147483712" r:id="rId18"/>
    <p:sldLayoutId id="2147483713" r:id="rId19"/>
    <p:sldLayoutId id="2147483714" r:id="rId20"/>
    <p:sldLayoutId id="2147483742" r:id="rId21"/>
    <p:sldLayoutId id="2147483741" r:id="rId22"/>
    <p:sldLayoutId id="2147483730" r:id="rId23"/>
    <p:sldLayoutId id="2147483731" r:id="rId24"/>
    <p:sldLayoutId id="2147483732" r:id="rId25"/>
    <p:sldLayoutId id="2147483701" r:id="rId26"/>
    <p:sldLayoutId id="2147483743" r:id="rId27"/>
    <p:sldLayoutId id="2147483744" r:id="rId28"/>
    <p:sldLayoutId id="2147483745" r:id="rId29"/>
    <p:sldLayoutId id="2147483746" r:id="rId30"/>
    <p:sldLayoutId id="2147483747" r:id="rId31"/>
    <p:sldLayoutId id="2147483748" r:id="rId32"/>
    <p:sldLayoutId id="2147483709" r:id="rId33"/>
    <p:sldLayoutId id="2147483733" r:id="rId34"/>
    <p:sldLayoutId id="2147483719" r:id="rId35"/>
    <p:sldLayoutId id="2147483720" r:id="rId36"/>
    <p:sldLayoutId id="2147483721" r:id="rId37"/>
    <p:sldLayoutId id="2147483722" r:id="rId38"/>
    <p:sldLayoutId id="2147483723" r:id="rId3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  <p:txStyles>
    <p:titleStyle>
      <a:lvl1pPr algn="l" defTabSz="1619769" rtl="0" eaLnBrk="1" latinLnBrk="0" hangingPunct="1">
        <a:lnSpc>
          <a:spcPct val="90000"/>
        </a:lnSpc>
        <a:spcBef>
          <a:spcPct val="0"/>
        </a:spcBef>
        <a:buNone/>
        <a:defRPr sz="8000" b="1" kern="1200" baseline="0">
          <a:solidFill>
            <a:srgbClr val="141414"/>
          </a:solidFill>
          <a:latin typeface="+mj-lt"/>
          <a:ea typeface="+mj-ea"/>
          <a:cs typeface="+mj-cs"/>
        </a:defRPr>
      </a:lvl1pPr>
    </p:titleStyle>
    <p:bodyStyle>
      <a:lvl1pPr marL="0" indent="0" algn="l" defTabSz="1619769" rtl="0" eaLnBrk="1" latinLnBrk="0" hangingPunct="1">
        <a:lnSpc>
          <a:spcPct val="90000"/>
        </a:lnSpc>
        <a:spcBef>
          <a:spcPts val="1772"/>
        </a:spcBef>
        <a:buClr>
          <a:srgbClr val="141414"/>
        </a:buClr>
        <a:buFontTx/>
        <a:buNone/>
        <a:defRPr sz="4000" b="0" i="0" kern="1200" baseline="0">
          <a:solidFill>
            <a:srgbClr val="141414"/>
          </a:solidFill>
          <a:latin typeface="+mn-lt"/>
          <a:ea typeface="+mn-ea"/>
          <a:cs typeface="Calibri Light" panose="020F0302020204030204" pitchFamily="34" charset="0"/>
        </a:defRPr>
      </a:lvl1pPr>
      <a:lvl2pPr marL="809885" indent="0" algn="l" defTabSz="1619769" rtl="0" eaLnBrk="1" latinLnBrk="0" hangingPunct="1">
        <a:lnSpc>
          <a:spcPct val="90000"/>
        </a:lnSpc>
        <a:spcBef>
          <a:spcPts val="886"/>
        </a:spcBef>
        <a:buClr>
          <a:srgbClr val="141414"/>
        </a:buClr>
        <a:buFontTx/>
        <a:buNone/>
        <a:defRPr sz="4000" b="0" i="0" kern="1200" baseline="0">
          <a:solidFill>
            <a:srgbClr val="141414"/>
          </a:solidFill>
          <a:latin typeface="+mn-lt"/>
          <a:ea typeface="+mn-ea"/>
          <a:cs typeface="Calibri Light" panose="020F0302020204030204" pitchFamily="34" charset="0"/>
        </a:defRPr>
      </a:lvl2pPr>
      <a:lvl3pPr marL="1619769" indent="0" algn="l" defTabSz="1619769" rtl="0" eaLnBrk="1" latinLnBrk="0" hangingPunct="1">
        <a:lnSpc>
          <a:spcPct val="90000"/>
        </a:lnSpc>
        <a:spcBef>
          <a:spcPts val="886"/>
        </a:spcBef>
        <a:buClr>
          <a:srgbClr val="141414"/>
        </a:buClr>
        <a:buFontTx/>
        <a:buNone/>
        <a:defRPr sz="4000" b="0" i="0" kern="1200" baseline="0">
          <a:solidFill>
            <a:srgbClr val="141414"/>
          </a:solidFill>
          <a:latin typeface="+mn-lt"/>
          <a:ea typeface="+mn-ea"/>
          <a:cs typeface="Calibri Light" panose="020F0302020204030204" pitchFamily="34" charset="0"/>
        </a:defRPr>
      </a:lvl3pPr>
      <a:lvl4pPr marL="2429655" indent="0" algn="l" defTabSz="1619769" rtl="0" eaLnBrk="1" latinLnBrk="0" hangingPunct="1">
        <a:lnSpc>
          <a:spcPct val="90000"/>
        </a:lnSpc>
        <a:spcBef>
          <a:spcPts val="886"/>
        </a:spcBef>
        <a:buClr>
          <a:srgbClr val="141414"/>
        </a:buClr>
        <a:buFontTx/>
        <a:buNone/>
        <a:defRPr sz="4000" b="0" i="0" kern="1200" baseline="0">
          <a:solidFill>
            <a:srgbClr val="141414"/>
          </a:solidFill>
          <a:latin typeface="+mn-lt"/>
          <a:ea typeface="+mn-ea"/>
          <a:cs typeface="Calibri Light" panose="020F0302020204030204" pitchFamily="34" charset="0"/>
        </a:defRPr>
      </a:lvl4pPr>
      <a:lvl5pPr marL="3239536" indent="0" algn="l" defTabSz="1619769" rtl="0" eaLnBrk="1" latinLnBrk="0" hangingPunct="1">
        <a:lnSpc>
          <a:spcPct val="90000"/>
        </a:lnSpc>
        <a:spcBef>
          <a:spcPts val="886"/>
        </a:spcBef>
        <a:buClr>
          <a:srgbClr val="141414"/>
        </a:buClr>
        <a:buFontTx/>
        <a:buNone/>
        <a:defRPr sz="4000" b="0" i="0" kern="1200" baseline="0">
          <a:solidFill>
            <a:srgbClr val="141414"/>
          </a:solidFill>
          <a:latin typeface="+mn-lt"/>
          <a:ea typeface="+mn-ea"/>
          <a:cs typeface="Calibri Light" panose="020F0302020204030204" pitchFamily="34" charset="0"/>
        </a:defRPr>
      </a:lvl5pPr>
      <a:lvl6pPr marL="4454365" indent="-404941" algn="l" defTabSz="1619769" rtl="0" eaLnBrk="1" latinLnBrk="0" hangingPunct="1">
        <a:lnSpc>
          <a:spcPct val="90000"/>
        </a:lnSpc>
        <a:spcBef>
          <a:spcPts val="886"/>
        </a:spcBef>
        <a:buFont typeface="Arial" panose="020B0604020202020204" pitchFamily="34" charset="0"/>
        <a:buChar char="•"/>
        <a:defRPr sz="3189" kern="1200">
          <a:solidFill>
            <a:schemeClr val="tx1"/>
          </a:solidFill>
          <a:latin typeface="+mn-lt"/>
          <a:ea typeface="+mn-ea"/>
          <a:cs typeface="+mn-cs"/>
        </a:defRPr>
      </a:lvl6pPr>
      <a:lvl7pPr marL="5264250" indent="-404941" algn="l" defTabSz="1619769" rtl="0" eaLnBrk="1" latinLnBrk="0" hangingPunct="1">
        <a:lnSpc>
          <a:spcPct val="90000"/>
        </a:lnSpc>
        <a:spcBef>
          <a:spcPts val="886"/>
        </a:spcBef>
        <a:buFont typeface="Arial" panose="020B0604020202020204" pitchFamily="34" charset="0"/>
        <a:buChar char="•"/>
        <a:defRPr sz="3189" kern="1200">
          <a:solidFill>
            <a:schemeClr val="tx1"/>
          </a:solidFill>
          <a:latin typeface="+mn-lt"/>
          <a:ea typeface="+mn-ea"/>
          <a:cs typeface="+mn-cs"/>
        </a:defRPr>
      </a:lvl7pPr>
      <a:lvl8pPr marL="6074132" indent="-404941" algn="l" defTabSz="1619769" rtl="0" eaLnBrk="1" latinLnBrk="0" hangingPunct="1">
        <a:lnSpc>
          <a:spcPct val="90000"/>
        </a:lnSpc>
        <a:spcBef>
          <a:spcPts val="886"/>
        </a:spcBef>
        <a:buFont typeface="Arial" panose="020B0604020202020204" pitchFamily="34" charset="0"/>
        <a:buChar char="•"/>
        <a:defRPr sz="3189" kern="1200">
          <a:solidFill>
            <a:schemeClr val="tx1"/>
          </a:solidFill>
          <a:latin typeface="+mn-lt"/>
          <a:ea typeface="+mn-ea"/>
          <a:cs typeface="+mn-cs"/>
        </a:defRPr>
      </a:lvl8pPr>
      <a:lvl9pPr marL="6884017" indent="-404941" algn="l" defTabSz="1619769" rtl="0" eaLnBrk="1" latinLnBrk="0" hangingPunct="1">
        <a:lnSpc>
          <a:spcPct val="90000"/>
        </a:lnSpc>
        <a:spcBef>
          <a:spcPts val="886"/>
        </a:spcBef>
        <a:buFont typeface="Arial" panose="020B0604020202020204" pitchFamily="34" charset="0"/>
        <a:buChar char="•"/>
        <a:defRPr sz="318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19769" rtl="0" eaLnBrk="1" latinLnBrk="0" hangingPunct="1">
        <a:defRPr sz="3189" kern="1200">
          <a:solidFill>
            <a:schemeClr val="tx1"/>
          </a:solidFill>
          <a:latin typeface="+mn-lt"/>
          <a:ea typeface="+mn-ea"/>
          <a:cs typeface="+mn-cs"/>
        </a:defRPr>
      </a:lvl1pPr>
      <a:lvl2pPr marL="809885" algn="l" defTabSz="1619769" rtl="0" eaLnBrk="1" latinLnBrk="0" hangingPunct="1">
        <a:defRPr sz="3189" kern="1200">
          <a:solidFill>
            <a:schemeClr val="tx1"/>
          </a:solidFill>
          <a:latin typeface="+mn-lt"/>
          <a:ea typeface="+mn-ea"/>
          <a:cs typeface="+mn-cs"/>
        </a:defRPr>
      </a:lvl2pPr>
      <a:lvl3pPr marL="1619769" algn="l" defTabSz="1619769" rtl="0" eaLnBrk="1" latinLnBrk="0" hangingPunct="1">
        <a:defRPr sz="3189" kern="1200">
          <a:solidFill>
            <a:schemeClr val="tx1"/>
          </a:solidFill>
          <a:latin typeface="+mn-lt"/>
          <a:ea typeface="+mn-ea"/>
          <a:cs typeface="+mn-cs"/>
        </a:defRPr>
      </a:lvl3pPr>
      <a:lvl4pPr marL="2429655" algn="l" defTabSz="1619769" rtl="0" eaLnBrk="1" latinLnBrk="0" hangingPunct="1">
        <a:defRPr sz="3189" kern="1200">
          <a:solidFill>
            <a:schemeClr val="tx1"/>
          </a:solidFill>
          <a:latin typeface="+mn-lt"/>
          <a:ea typeface="+mn-ea"/>
          <a:cs typeface="+mn-cs"/>
        </a:defRPr>
      </a:lvl4pPr>
      <a:lvl5pPr marL="3239536" algn="l" defTabSz="1619769" rtl="0" eaLnBrk="1" latinLnBrk="0" hangingPunct="1">
        <a:defRPr sz="3189" kern="1200">
          <a:solidFill>
            <a:schemeClr val="tx1"/>
          </a:solidFill>
          <a:latin typeface="+mn-lt"/>
          <a:ea typeface="+mn-ea"/>
          <a:cs typeface="+mn-cs"/>
        </a:defRPr>
      </a:lvl5pPr>
      <a:lvl6pPr marL="4049421" algn="l" defTabSz="1619769" rtl="0" eaLnBrk="1" latinLnBrk="0" hangingPunct="1">
        <a:defRPr sz="3189" kern="1200">
          <a:solidFill>
            <a:schemeClr val="tx1"/>
          </a:solidFill>
          <a:latin typeface="+mn-lt"/>
          <a:ea typeface="+mn-ea"/>
          <a:cs typeface="+mn-cs"/>
        </a:defRPr>
      </a:lvl6pPr>
      <a:lvl7pPr marL="4859306" algn="l" defTabSz="1619769" rtl="0" eaLnBrk="1" latinLnBrk="0" hangingPunct="1">
        <a:defRPr sz="3189" kern="1200">
          <a:solidFill>
            <a:schemeClr val="tx1"/>
          </a:solidFill>
          <a:latin typeface="+mn-lt"/>
          <a:ea typeface="+mn-ea"/>
          <a:cs typeface="+mn-cs"/>
        </a:defRPr>
      </a:lvl7pPr>
      <a:lvl8pPr marL="5669191" algn="l" defTabSz="1619769" rtl="0" eaLnBrk="1" latinLnBrk="0" hangingPunct="1">
        <a:defRPr sz="3189" kern="1200">
          <a:solidFill>
            <a:schemeClr val="tx1"/>
          </a:solidFill>
          <a:latin typeface="+mn-lt"/>
          <a:ea typeface="+mn-ea"/>
          <a:cs typeface="+mn-cs"/>
        </a:defRPr>
      </a:lvl8pPr>
      <a:lvl9pPr marL="6479075" algn="l" defTabSz="1619769" rtl="0" eaLnBrk="1" latinLnBrk="0" hangingPunct="1">
        <a:defRPr sz="318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1484968" y="862524"/>
            <a:ext cx="18629590" cy="3131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484968" y="4312617"/>
            <a:ext cx="18629590" cy="102790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1484967" y="15015407"/>
            <a:ext cx="4859893" cy="8625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2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2BA68-FA27-4E0D-86F6-E33E33F28878}" type="datetimeFigureOut">
              <a:rPr lang="da-DK" smtClean="0"/>
              <a:t>27.03.2023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7154843" y="15015407"/>
            <a:ext cx="7289840" cy="8625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2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15254665" y="15015407"/>
            <a:ext cx="4859893" cy="8625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2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AD834-2C59-47D7-B4C6-B161A13F354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2383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49" r:id="rId2"/>
    <p:sldLayoutId id="2147483650" r:id="rId3"/>
    <p:sldLayoutId id="214748374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8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4" Type="http://schemas.openxmlformats.org/officeDocument/2006/relationships/hyperlink" Target="mailto:dorthe.jensen@rksk.d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72BE0C9C-3B21-CB27-449A-A797A2819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341-646C-C94F-BE92-7EAD6AEECE56}" type="datetime1">
              <a:rPr lang="da-DK" smtClean="0"/>
              <a:pPr/>
              <a:t>27.03.2023</a:t>
            </a:fld>
            <a:endParaRPr lang="da-DK" dirty="0"/>
          </a:p>
        </p:txBody>
      </p:sp>
      <p:pic>
        <p:nvPicPr>
          <p:cNvPr id="11" name="Pladsholder til billede 10">
            <a:extLst>
              <a:ext uri="{FF2B5EF4-FFF2-40B4-BE49-F238E27FC236}">
                <a16:creationId xmlns:a16="http://schemas.microsoft.com/office/drawing/2014/main" id="{A6D17294-F57F-0C4B-5E59-140A750F161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/>
          <a:srcRect r="2760" b="15446"/>
          <a:stretch/>
        </p:blipFill>
        <p:spPr>
          <a:xfrm>
            <a:off x="3883395" y="1723526"/>
            <a:ext cx="13832733" cy="6920399"/>
          </a:xfrm>
          <a:ln w="57150">
            <a:solidFill>
              <a:schemeClr val="bg1"/>
            </a:solidFill>
          </a:ln>
        </p:spPr>
      </p:pic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D1C5E3FC-AD1F-DB45-48AC-CBA40A94533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4"/>
          <a:srcRect r="638" b="7710"/>
          <a:stretch/>
        </p:blipFill>
        <p:spPr>
          <a:xfrm>
            <a:off x="3883395" y="8643925"/>
            <a:ext cx="13832734" cy="4732923"/>
          </a:xfrm>
          <a:ln w="57150">
            <a:solidFill>
              <a:schemeClr val="bg1"/>
            </a:solidFill>
          </a:ln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AC765C79-EDC1-1318-1EC0-459A9AA2795D}"/>
              </a:ext>
            </a:extLst>
          </p:cNvPr>
          <p:cNvSpPr txBox="1"/>
          <p:nvPr/>
        </p:nvSpPr>
        <p:spPr>
          <a:xfrm>
            <a:off x="1484968" y="13731249"/>
            <a:ext cx="18629587" cy="92976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da-DK" sz="4800" b="1" dirty="0">
                <a:solidFill>
                  <a:schemeClr val="bg1"/>
                </a:solidFill>
              </a:rPr>
              <a:t>Oplæg på årsmødet for Foreningen for Palliativ Indsats, 23. marts 2023 </a:t>
            </a:r>
            <a:endParaRPr lang="da-DK" sz="2800" dirty="0"/>
          </a:p>
        </p:txBody>
      </p:sp>
    </p:spTree>
    <p:extLst>
      <p:ext uri="{BB962C8B-B14F-4D97-AF65-F5344CB8AC3E}">
        <p14:creationId xmlns:p14="http://schemas.microsoft.com/office/powerpoint/2010/main" val="116031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9C82E09F-BF7A-AEE2-2AD4-2F317FB54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341-646C-C94F-BE92-7EAD6AEECE56}" type="datetime1">
              <a:rPr lang="da-DK" smtClean="0"/>
              <a:pPr/>
              <a:t>27.03.2023</a:t>
            </a:fld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7ED65FF-9894-E939-EBA6-21787D265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967" y="1204129"/>
            <a:ext cx="18613502" cy="1452572"/>
          </a:xfrm>
        </p:spPr>
        <p:txBody>
          <a:bodyPr/>
          <a:lstStyle/>
          <a:p>
            <a:r>
              <a:rPr lang="da-DK" dirty="0"/>
              <a:t>Har medarbejderne øget deres viden?</a:t>
            </a:r>
          </a:p>
        </p:txBody>
      </p:sp>
      <p:pic>
        <p:nvPicPr>
          <p:cNvPr id="5" name="Pladsholder til indhold 3">
            <a:extLst>
              <a:ext uri="{FF2B5EF4-FFF2-40B4-BE49-F238E27FC236}">
                <a16:creationId xmlns:a16="http://schemas.microsoft.com/office/drawing/2014/main" id="{024CA1B6-98F7-2561-0461-DFA675D74E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3724" b="7723"/>
          <a:stretch/>
        </p:blipFill>
        <p:spPr>
          <a:xfrm>
            <a:off x="1484968" y="10508767"/>
            <a:ext cx="16627136" cy="2650702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62F787EE-4D2B-D448-2FFD-D62D21D8D7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6"/>
          <a:stretch/>
        </p:blipFill>
        <p:spPr>
          <a:xfrm>
            <a:off x="1484967" y="3355097"/>
            <a:ext cx="16627136" cy="6236030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1263F278-C541-9F6A-0736-D92604FBCBBF}"/>
              </a:ext>
            </a:extLst>
          </p:cNvPr>
          <p:cNvSpPr txBox="1"/>
          <p:nvPr/>
        </p:nvSpPr>
        <p:spPr>
          <a:xfrm>
            <a:off x="10578089" y="9505170"/>
            <a:ext cx="9298707" cy="66501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algn="r"/>
            <a:r>
              <a:rPr lang="da-DK" sz="4000" b="1" dirty="0"/>
              <a:t>Social- og sundhedshjælpere/assistenter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F910FE69-9F93-68EB-9D39-507E1F9D7E2A}"/>
              </a:ext>
            </a:extLst>
          </p:cNvPr>
          <p:cNvSpPr txBox="1"/>
          <p:nvPr/>
        </p:nvSpPr>
        <p:spPr>
          <a:xfrm>
            <a:off x="13369636" y="13539301"/>
            <a:ext cx="6507160" cy="66501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algn="r"/>
            <a:r>
              <a:rPr lang="da-DK" sz="4000" b="1" dirty="0"/>
              <a:t>Sygeplejersker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0CBACBCE-2BA3-C529-CEA2-81F63D88FB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1226" y="14584151"/>
            <a:ext cx="12197071" cy="116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4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>
            <a:extLst>
              <a:ext uri="{FF2B5EF4-FFF2-40B4-BE49-F238E27FC236}">
                <a16:creationId xmlns:a16="http://schemas.microsoft.com/office/drawing/2014/main" id="{0B6100CD-0C75-47FC-4E59-ACD2F7E1C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8940" y="2499634"/>
            <a:ext cx="6839529" cy="11092967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1C0F5067-954C-5878-AB3A-7D80BAD90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056" y="2656700"/>
            <a:ext cx="6789826" cy="11044103"/>
          </a:xfrm>
          <a:prstGeom prst="rect">
            <a:avLst/>
          </a:prstGeom>
        </p:spPr>
      </p:pic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9C82E09F-BF7A-AEE2-2AD4-2F317FB54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341-646C-C94F-BE92-7EAD6AEECE56}" type="datetime1">
              <a:rPr lang="da-DK" smtClean="0"/>
              <a:pPr/>
              <a:t>27.03.2023</a:t>
            </a:fld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7ED65FF-9894-E939-EBA6-21787D265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967" y="1204129"/>
            <a:ext cx="18613502" cy="1452572"/>
          </a:xfrm>
        </p:spPr>
        <p:txBody>
          <a:bodyPr/>
          <a:lstStyle/>
          <a:p>
            <a:r>
              <a:rPr lang="da-DK" dirty="0"/>
              <a:t>Anvendes viden i praksis?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1263F278-C541-9F6A-0736-D92604FBCBBF}"/>
              </a:ext>
            </a:extLst>
          </p:cNvPr>
          <p:cNvSpPr txBox="1"/>
          <p:nvPr/>
        </p:nvSpPr>
        <p:spPr>
          <a:xfrm>
            <a:off x="1484967" y="13368295"/>
            <a:ext cx="9298707" cy="66501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r>
              <a:rPr lang="da-DK" sz="4000" b="1" dirty="0"/>
              <a:t>Social- og sundhedshjælpere/assistenter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0CBACBCE-2BA3-C529-CEA2-81F63D88FB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1226" y="14584151"/>
            <a:ext cx="12197071" cy="1164469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8B2E2256-B465-559C-F7FE-0D786567176E}"/>
              </a:ext>
            </a:extLst>
          </p:cNvPr>
          <p:cNvSpPr txBox="1"/>
          <p:nvPr/>
        </p:nvSpPr>
        <p:spPr>
          <a:xfrm>
            <a:off x="11520198" y="13035786"/>
            <a:ext cx="8578271" cy="66501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algn="r"/>
            <a:r>
              <a:rPr lang="da-DK" sz="4000" b="1" dirty="0"/>
              <a:t>Sygeplejersker</a:t>
            </a:r>
          </a:p>
        </p:txBody>
      </p:sp>
    </p:spTree>
    <p:extLst>
      <p:ext uri="{BB962C8B-B14F-4D97-AF65-F5344CB8AC3E}">
        <p14:creationId xmlns:p14="http://schemas.microsoft.com/office/powerpoint/2010/main" val="424760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9C82E09F-BF7A-AEE2-2AD4-2F317FB54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341-646C-C94F-BE92-7EAD6AEECE56}" type="datetime1">
              <a:rPr lang="da-DK" smtClean="0"/>
              <a:pPr/>
              <a:t>27.03.2023</a:t>
            </a:fld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7ED65FF-9894-E939-EBA6-21787D265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967" y="1204129"/>
            <a:ext cx="18613502" cy="1452572"/>
          </a:xfrm>
        </p:spPr>
        <p:txBody>
          <a:bodyPr/>
          <a:lstStyle/>
          <a:p>
            <a:r>
              <a:rPr lang="da-DK" dirty="0"/>
              <a:t>Anvendes viden i praksis?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0CBACBCE-2BA3-C529-CEA2-81F63D88F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226" y="14584151"/>
            <a:ext cx="12197071" cy="1164469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16B0B3A8-4299-F664-1924-A0D4E6611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965" y="2424865"/>
            <a:ext cx="7021726" cy="11462967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E516FEC6-F43C-09DA-1ED7-E73F6E499810}"/>
              </a:ext>
            </a:extLst>
          </p:cNvPr>
          <p:cNvSpPr txBox="1"/>
          <p:nvPr/>
        </p:nvSpPr>
        <p:spPr>
          <a:xfrm>
            <a:off x="1484965" y="13485208"/>
            <a:ext cx="9298707" cy="66501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r>
              <a:rPr lang="da-DK" sz="4000" b="1" dirty="0"/>
              <a:t>Social- og sundhedshjælpere/assistenter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C392799B-9A34-7B31-3F5A-F94FE87EF4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76743" y="2656701"/>
            <a:ext cx="7021726" cy="11346829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FF96CE1C-7633-9477-6314-7EC438D177AB}"/>
              </a:ext>
            </a:extLst>
          </p:cNvPr>
          <p:cNvSpPr txBox="1"/>
          <p:nvPr/>
        </p:nvSpPr>
        <p:spPr>
          <a:xfrm>
            <a:off x="11520198" y="13485208"/>
            <a:ext cx="8578271" cy="66501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algn="r"/>
            <a:r>
              <a:rPr lang="da-DK" sz="4000" b="1" dirty="0"/>
              <a:t>Sygeplejersker</a:t>
            </a:r>
          </a:p>
        </p:txBody>
      </p:sp>
    </p:spTree>
    <p:extLst>
      <p:ext uri="{BB962C8B-B14F-4D97-AF65-F5344CB8AC3E}">
        <p14:creationId xmlns:p14="http://schemas.microsoft.com/office/powerpoint/2010/main" val="40443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9C82E09F-BF7A-AEE2-2AD4-2F317FB54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341-646C-C94F-BE92-7EAD6AEECE56}" type="datetime1">
              <a:rPr lang="da-DK" smtClean="0"/>
              <a:pPr/>
              <a:t>27.03.2023</a:t>
            </a:fld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7ED65FF-9894-E939-EBA6-21787D265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967" y="2054391"/>
            <a:ext cx="19213724" cy="1452572"/>
          </a:xfrm>
        </p:spPr>
        <p:txBody>
          <a:bodyPr>
            <a:normAutofit/>
          </a:bodyPr>
          <a:lstStyle/>
          <a:p>
            <a:r>
              <a:rPr lang="da-DK" dirty="0"/>
              <a:t>Anvendes viden i praksis? – kvalitative interviews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0CBACBCE-2BA3-C529-CEA2-81F63D88F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226" y="14584151"/>
            <a:ext cx="12197071" cy="1164469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402E5BB8-0CF4-81E0-CB29-A498D929F640}"/>
              </a:ext>
            </a:extLst>
          </p:cNvPr>
          <p:cNvSpPr txBox="1"/>
          <p:nvPr/>
        </p:nvSpPr>
        <p:spPr>
          <a:xfrm>
            <a:off x="1525408" y="4118829"/>
            <a:ext cx="18548706" cy="88417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4800" dirty="0"/>
              <a:t>Oplevelsen af at medarbejderne er mere bevidst om palliation i praksis.</a:t>
            </a:r>
          </a:p>
          <a:p>
            <a:pPr>
              <a:lnSpc>
                <a:spcPct val="150000"/>
              </a:lnSpc>
            </a:pPr>
            <a:endParaRPr lang="da-DK" sz="4800" dirty="0"/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4800" dirty="0"/>
              <a:t>Oplevelsen af at medarbejderne deltager mere i palliativ praksis.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a-DK" sz="4800" dirty="0"/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4800" dirty="0"/>
              <a:t>Oplevelsen af at medarbejderne føler mere palliationsfaglig sikkerhed.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a-DK" sz="4800" dirty="0"/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4800" dirty="0"/>
              <a:t>Oplevelsen af at medarbejderne føler mere faglig stolthed og arbejdsglæde</a:t>
            </a:r>
          </a:p>
        </p:txBody>
      </p:sp>
    </p:spTree>
    <p:extLst>
      <p:ext uri="{BB962C8B-B14F-4D97-AF65-F5344CB8AC3E}">
        <p14:creationId xmlns:p14="http://schemas.microsoft.com/office/powerpoint/2010/main" val="2711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9C82E09F-BF7A-AEE2-2AD4-2F317FB54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341-646C-C94F-BE92-7EAD6AEECE56}" type="datetime1">
              <a:rPr lang="da-DK" smtClean="0"/>
              <a:pPr/>
              <a:t>27.03.2023</a:t>
            </a:fld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7ED65FF-9894-E939-EBA6-21787D265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967" y="1846445"/>
            <a:ext cx="18613502" cy="1452572"/>
          </a:xfrm>
        </p:spPr>
        <p:txBody>
          <a:bodyPr/>
          <a:lstStyle/>
          <a:p>
            <a:r>
              <a:rPr lang="da-DK" dirty="0"/>
              <a:t>Oplever de pårørende en forandring?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0CBACBCE-2BA3-C529-CEA2-81F63D88F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226" y="14584151"/>
            <a:ext cx="12197071" cy="1164469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91E621F9-0BDE-44F3-8318-EC8FA6B28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231" y="5825167"/>
            <a:ext cx="18899238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4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636B000B-6318-B467-337C-EE2F9B382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341-646C-C94F-BE92-7EAD6AEECE56}" type="datetime1">
              <a:rPr lang="da-DK" smtClean="0"/>
              <a:pPr/>
              <a:t>27.03.2023</a:t>
            </a:fld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0E97AFC4-1145-135B-99A5-C03AC91BE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199" y="14099750"/>
            <a:ext cx="14108181" cy="1346925"/>
          </a:xfrm>
          <a:prstGeom prst="rect">
            <a:avLst/>
          </a:prstGeom>
        </p:spPr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29996A4-D57F-CC04-CA09-68235E14E1D9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da-DK" sz="6000" dirty="0"/>
              <a:t>Slides fra oplægget samt projektets evalueringsrapport kan rekvireres ved henvendelse til:</a:t>
            </a:r>
          </a:p>
          <a:p>
            <a:pPr>
              <a:lnSpc>
                <a:spcPct val="150000"/>
              </a:lnSpc>
            </a:pPr>
            <a:endParaRPr lang="da-DK" sz="6000" dirty="0"/>
          </a:p>
          <a:p>
            <a:pPr algn="ctr">
              <a:lnSpc>
                <a:spcPct val="150000"/>
              </a:lnSpc>
            </a:pPr>
            <a:r>
              <a:rPr lang="da-DK" sz="6000" b="1" dirty="0"/>
              <a:t>Dorthe Gammelgaard Jensen </a:t>
            </a:r>
            <a:r>
              <a:rPr lang="da-DK" sz="6000" dirty="0"/>
              <a:t>- </a:t>
            </a:r>
            <a:r>
              <a:rPr lang="da-DK" sz="6000" dirty="0">
                <a:hlinkClick r:id="rId4"/>
              </a:rPr>
              <a:t>dorthe.jensen@rksk.dk</a:t>
            </a:r>
            <a:endParaRPr lang="da-DK" sz="6000" dirty="0"/>
          </a:p>
          <a:p>
            <a:pPr>
              <a:lnSpc>
                <a:spcPct val="150000"/>
              </a:lnSpc>
            </a:pPr>
            <a:endParaRPr lang="da-DK" sz="6000" dirty="0"/>
          </a:p>
          <a:p>
            <a:pPr algn="ctr">
              <a:lnSpc>
                <a:spcPct val="150000"/>
              </a:lnSpc>
            </a:pPr>
            <a:r>
              <a:rPr lang="da-DK" sz="5400" dirty="0"/>
              <a:t>Se også Ringkøbing-Skjern Kommunes hjemmeside – </a:t>
            </a:r>
            <a:r>
              <a:rPr lang="da-DK" sz="5400" dirty="0">
                <a:solidFill>
                  <a:srgbClr val="0070C0"/>
                </a:solidFill>
              </a:rPr>
              <a:t>rksk.dk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58AB850-2F6F-3398-C46E-A48FE3684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8800" dirty="0"/>
              <a:t>Hvis du vil vide mere</a:t>
            </a:r>
            <a:r>
              <a:rPr lang="da-DK" sz="8800" dirty="0">
                <a:sym typeface="Wingdings" panose="05000000000000000000" pitchFamily="2" charset="2"/>
              </a:rPr>
              <a:t></a:t>
            </a:r>
            <a:endParaRPr lang="da-DK" sz="8800" dirty="0"/>
          </a:p>
        </p:txBody>
      </p:sp>
    </p:spTree>
    <p:extLst>
      <p:ext uri="{BB962C8B-B14F-4D97-AF65-F5344CB8AC3E}">
        <p14:creationId xmlns:p14="http://schemas.microsoft.com/office/powerpoint/2010/main" val="361156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bord&#10;&#10;Automatisk genereret beskrivelse">
            <a:extLst>
              <a:ext uri="{FF2B5EF4-FFF2-40B4-BE49-F238E27FC236}">
                <a16:creationId xmlns:a16="http://schemas.microsoft.com/office/drawing/2014/main" id="{5CB1F72F-67CE-FEF3-D2FF-95492EB6C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54335"/>
            <a:ext cx="21599521" cy="10691767"/>
          </a:xfrm>
          <a:prstGeom prst="rect">
            <a:avLst/>
          </a:prstGeom>
          <a:noFill/>
        </p:spPr>
      </p:pic>
      <p:sp>
        <p:nvSpPr>
          <p:cNvPr id="2" name="Pladsholder til dato 1" hidden="1">
            <a:extLst>
              <a:ext uri="{FF2B5EF4-FFF2-40B4-BE49-F238E27FC236}">
                <a16:creationId xmlns:a16="http://schemas.microsoft.com/office/drawing/2014/main" id="{5543382C-B823-7EA6-8D84-42500096B6E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484969" y="15015413"/>
            <a:ext cx="4859893" cy="862524"/>
          </a:xfrm>
        </p:spPr>
        <p:txBody>
          <a:bodyPr/>
          <a:lstStyle/>
          <a:p>
            <a:pPr>
              <a:spcAft>
                <a:spcPts val="600"/>
              </a:spcAft>
            </a:pPr>
            <a:fld id="{91C4F341-646C-C94F-BE92-7EAD6AEECE56}" type="datetime1">
              <a:rPr lang="da-DK" smtClean="0"/>
              <a:pPr>
                <a:spcAft>
                  <a:spcPts val="600"/>
                </a:spcAft>
              </a:pPr>
              <a:t>27.03.2023</a:t>
            </a:fld>
            <a:endParaRPr lang="da-DK"/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6BBF952C-5DA5-067A-4C61-7387E056169D}"/>
              </a:ext>
            </a:extLst>
          </p:cNvPr>
          <p:cNvSpPr txBox="1">
            <a:spLocks/>
          </p:cNvSpPr>
          <p:nvPr/>
        </p:nvSpPr>
        <p:spPr>
          <a:xfrm>
            <a:off x="2094567" y="1301763"/>
            <a:ext cx="18613502" cy="1452572"/>
          </a:xfrm>
          <a:prstGeom prst="rect">
            <a:avLst/>
          </a:prstGeom>
        </p:spPr>
        <p:txBody>
          <a:bodyPr/>
          <a:lstStyle>
            <a:lvl1pPr algn="l" defTabSz="161976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 baseline="0">
                <a:solidFill>
                  <a:srgbClr val="14141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>
                <a:solidFill>
                  <a:schemeClr val="bg1"/>
                </a:solidFill>
              </a:rPr>
              <a:t>Projekt ”Det gode palliative forløb”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3FDBEE48-A6E7-2C07-013B-00E7E49C0B5F}"/>
              </a:ext>
            </a:extLst>
          </p:cNvPr>
          <p:cNvSpPr txBox="1"/>
          <p:nvPr/>
        </p:nvSpPr>
        <p:spPr>
          <a:xfrm>
            <a:off x="1052945" y="13688291"/>
            <a:ext cx="19655124" cy="207526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algn="l">
              <a:lnSpc>
                <a:spcPct val="120000"/>
              </a:lnSpc>
            </a:pPr>
            <a:r>
              <a:rPr lang="da-DK" sz="6000" b="1" u="sng" dirty="0">
                <a:solidFill>
                  <a:schemeClr val="bg1"/>
                </a:solidFill>
              </a:rPr>
              <a:t>Oplæggets indhold:</a:t>
            </a:r>
            <a:r>
              <a:rPr lang="da-DK" sz="6000" b="1" dirty="0">
                <a:solidFill>
                  <a:schemeClr val="bg1"/>
                </a:solidFill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da-DK" sz="6000" dirty="0">
                <a:solidFill>
                  <a:schemeClr val="bg1"/>
                </a:solidFill>
              </a:rPr>
              <a:t>Samarbejdsmodellen &amp; Effekten af samarbejdet </a:t>
            </a:r>
          </a:p>
        </p:txBody>
      </p:sp>
    </p:spTree>
    <p:extLst>
      <p:ext uri="{BB962C8B-B14F-4D97-AF65-F5344CB8AC3E}">
        <p14:creationId xmlns:p14="http://schemas.microsoft.com/office/powerpoint/2010/main" val="166187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>
            <a:extLst>
              <a:ext uri="{FF2B5EF4-FFF2-40B4-BE49-F238E27FC236}">
                <a16:creationId xmlns:a16="http://schemas.microsoft.com/office/drawing/2014/main" id="{A454CF41-3462-4DA1-510C-8A230A2396E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583" r="943"/>
          <a:stretch/>
        </p:blipFill>
        <p:spPr>
          <a:xfrm>
            <a:off x="2094567" y="3722371"/>
            <a:ext cx="17440342" cy="10621558"/>
          </a:xfrm>
          <a:prstGeom prst="rect">
            <a:avLst/>
          </a:prstGeom>
        </p:spPr>
      </p:pic>
      <p:sp>
        <p:nvSpPr>
          <p:cNvPr id="5" name="Titel 3">
            <a:extLst>
              <a:ext uri="{FF2B5EF4-FFF2-40B4-BE49-F238E27FC236}">
                <a16:creationId xmlns:a16="http://schemas.microsoft.com/office/drawing/2014/main" id="{4ECE287F-2AB4-9A0E-5F0F-86F2FB9ECCF7}"/>
              </a:ext>
            </a:extLst>
          </p:cNvPr>
          <p:cNvSpPr txBox="1">
            <a:spLocks/>
          </p:cNvSpPr>
          <p:nvPr/>
        </p:nvSpPr>
        <p:spPr>
          <a:xfrm>
            <a:off x="2094567" y="1606563"/>
            <a:ext cx="18613502" cy="1452572"/>
          </a:xfrm>
          <a:prstGeom prst="rect">
            <a:avLst/>
          </a:prstGeom>
        </p:spPr>
        <p:txBody>
          <a:bodyPr/>
          <a:lstStyle>
            <a:lvl1pPr algn="l" defTabSz="161976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 baseline="0">
                <a:solidFill>
                  <a:srgbClr val="14141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>
                <a:solidFill>
                  <a:schemeClr val="bg1"/>
                </a:solidFill>
              </a:rPr>
              <a:t>Samarbejdsmodel for </a:t>
            </a:r>
            <a:r>
              <a:rPr lang="da-DK" dirty="0" err="1">
                <a:solidFill>
                  <a:schemeClr val="bg1"/>
                </a:solidFill>
              </a:rPr>
              <a:t>videnoverførsel</a:t>
            </a:r>
            <a:endParaRPr lang="da-DK" dirty="0">
              <a:solidFill>
                <a:schemeClr val="bg1"/>
              </a:solidFill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B8DADCD3-7C01-588F-69B2-E5F24C649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9811" y="13509673"/>
            <a:ext cx="8735147" cy="83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7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indhold 3">
            <a:extLst>
              <a:ext uri="{FF2B5EF4-FFF2-40B4-BE49-F238E27FC236}">
                <a16:creationId xmlns:a16="http://schemas.microsoft.com/office/drawing/2014/main" id="{9C5BFFF2-51F3-A91E-D318-67E4F653FCC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4093" t="4042" r="3511" b="6634"/>
          <a:stretch/>
        </p:blipFill>
        <p:spPr>
          <a:xfrm>
            <a:off x="4035192" y="3699512"/>
            <a:ext cx="13529140" cy="10672691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F1FEA18D-F549-9044-C504-07E47EBD493A}"/>
              </a:ext>
            </a:extLst>
          </p:cNvPr>
          <p:cNvSpPr txBox="1">
            <a:spLocks/>
          </p:cNvSpPr>
          <p:nvPr/>
        </p:nvSpPr>
        <p:spPr>
          <a:xfrm>
            <a:off x="2094567" y="1606563"/>
            <a:ext cx="18613502" cy="1452572"/>
          </a:xfrm>
          <a:prstGeom prst="rect">
            <a:avLst/>
          </a:prstGeom>
        </p:spPr>
        <p:txBody>
          <a:bodyPr/>
          <a:lstStyle>
            <a:lvl1pPr algn="l" defTabSz="161976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 baseline="0">
                <a:solidFill>
                  <a:srgbClr val="14141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>
                <a:solidFill>
                  <a:schemeClr val="bg1"/>
                </a:solidFill>
              </a:rPr>
              <a:t>Projektets samarbejdsfaser</a:t>
            </a:r>
          </a:p>
        </p:txBody>
      </p:sp>
    </p:spTree>
    <p:extLst>
      <p:ext uri="{BB962C8B-B14F-4D97-AF65-F5344CB8AC3E}">
        <p14:creationId xmlns:p14="http://schemas.microsoft.com/office/powerpoint/2010/main" val="120023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7966804-1E71-0342-31D3-ECC5254E7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341-646C-C94F-BE92-7EAD6AEECE56}" type="datetime1">
              <a:rPr lang="da-DK" smtClean="0"/>
              <a:pPr/>
              <a:t>27.03.2023</a:t>
            </a:fld>
            <a:endParaRPr lang="da-DK" dirty="0"/>
          </a:p>
        </p:txBody>
      </p:sp>
      <p:pic>
        <p:nvPicPr>
          <p:cNvPr id="6" name="Pladsholder til billede 5">
            <a:extLst>
              <a:ext uri="{FF2B5EF4-FFF2-40B4-BE49-F238E27FC236}">
                <a16:creationId xmlns:a16="http://schemas.microsoft.com/office/drawing/2014/main" id="{292CEF47-7CC3-AE1B-3FF1-BAAAA0D2E3A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/>
          <a:srcRect t="380" b="2317"/>
          <a:stretch/>
        </p:blipFill>
        <p:spPr>
          <a:xfrm>
            <a:off x="1457445" y="1496291"/>
            <a:ext cx="9048759" cy="6603928"/>
          </a:xfrm>
          <a:prstGeom prst="rect">
            <a:avLst/>
          </a:prstGeom>
        </p:spPr>
      </p:pic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3729EB3B-75AA-F859-DBD1-280FC66891F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4"/>
          <a:srcRect l="2937" t="6038" r="3587" b="5138"/>
          <a:stretch/>
        </p:blipFill>
        <p:spPr>
          <a:xfrm>
            <a:off x="1457445" y="8419302"/>
            <a:ext cx="14038274" cy="6603928"/>
          </a:xfrm>
          <a:prstGeom prst="rect">
            <a:avLst/>
          </a:prstGeo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A63CF785-2FB6-B318-6723-2A82843C554A}"/>
              </a:ext>
            </a:extLst>
          </p:cNvPr>
          <p:cNvSpPr txBox="1"/>
          <p:nvPr/>
        </p:nvSpPr>
        <p:spPr>
          <a:xfrm>
            <a:off x="10806545" y="1870436"/>
            <a:ext cx="9335535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4800" dirty="0">
                <a:solidFill>
                  <a:schemeClr val="bg1"/>
                </a:solidFill>
              </a:rPr>
              <a:t>I </a:t>
            </a:r>
            <a:r>
              <a:rPr lang="da-DK" sz="4800" b="1" dirty="0">
                <a:solidFill>
                  <a:srgbClr val="FF0000"/>
                </a:solidFill>
              </a:rPr>
              <a:t>Afgrænsningsfasen</a:t>
            </a:r>
            <a:r>
              <a:rPr lang="da-DK" sz="4800" b="1" dirty="0">
                <a:solidFill>
                  <a:schemeClr val="bg1"/>
                </a:solidFill>
              </a:rPr>
              <a:t> </a:t>
            </a:r>
            <a:r>
              <a:rPr lang="da-DK" sz="4800" dirty="0">
                <a:solidFill>
                  <a:schemeClr val="bg1"/>
                </a:solidFill>
              </a:rPr>
              <a:t>vælges de faglige fokusområder, der skal </a:t>
            </a:r>
            <a:r>
              <a:rPr lang="da-DK" sz="4800" dirty="0" err="1">
                <a:solidFill>
                  <a:schemeClr val="bg1"/>
                </a:solidFill>
              </a:rPr>
              <a:t>videnoverføres</a:t>
            </a:r>
            <a:r>
              <a:rPr lang="da-DK" sz="4800" dirty="0">
                <a:solidFill>
                  <a:schemeClr val="bg1"/>
                </a:solidFill>
              </a:rPr>
              <a:t> til kommunens sundhedsfaglige medarbejdere. </a:t>
            </a:r>
          </a:p>
          <a:p>
            <a:r>
              <a:rPr lang="da-DK" sz="4800" dirty="0">
                <a:solidFill>
                  <a:schemeClr val="bg1"/>
                </a:solidFill>
              </a:rPr>
              <a:t>Hvilken viden er der behov for at medarbejderne opkvalificeres i, for at borgernes mulighed for at opleve gode palliative forløb fremmes? </a:t>
            </a:r>
            <a:endParaRPr lang="da-DK" sz="4400" dirty="0">
              <a:solidFill>
                <a:schemeClr val="bg1"/>
              </a:solidFill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46472C02-D42C-8493-FEF1-5DE9B5681C08}"/>
              </a:ext>
            </a:extLst>
          </p:cNvPr>
          <p:cNvSpPr/>
          <p:nvPr/>
        </p:nvSpPr>
        <p:spPr>
          <a:xfrm>
            <a:off x="1722424" y="1496291"/>
            <a:ext cx="8419104" cy="166254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0B4E19F8-97EA-C92D-B4EA-5BB35BDB4B90}"/>
              </a:ext>
            </a:extLst>
          </p:cNvPr>
          <p:cNvSpPr/>
          <p:nvPr/>
        </p:nvSpPr>
        <p:spPr>
          <a:xfrm>
            <a:off x="3713019" y="11083636"/>
            <a:ext cx="2327563" cy="385156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F0918FBD-C2D2-CFA3-4287-C649C0104D4C}"/>
              </a:ext>
            </a:extLst>
          </p:cNvPr>
          <p:cNvSpPr txBox="1"/>
          <p:nvPr/>
        </p:nvSpPr>
        <p:spPr>
          <a:xfrm>
            <a:off x="6389662" y="11083636"/>
            <a:ext cx="13752418" cy="385156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normAutofit fontScale="85000" lnSpcReduction="10000"/>
          </a:bodyPr>
          <a:lstStyle/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4800" b="1" dirty="0"/>
              <a:t>Workshop for ledere og ressourcepersoner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4800" b="1" dirty="0"/>
              <a:t>Workshop for Kommunens sundhedsfaglige medarbejdere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4800" b="1" dirty="0"/>
              <a:t>Workshop for pårørende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4800" b="1" dirty="0"/>
              <a:t>Interview af borgere med palliative behov</a:t>
            </a:r>
          </a:p>
          <a:p>
            <a:pPr algn="l"/>
            <a:endParaRPr lang="da-DK" sz="4000" dirty="0"/>
          </a:p>
        </p:txBody>
      </p:sp>
    </p:spTree>
    <p:extLst>
      <p:ext uri="{BB962C8B-B14F-4D97-AF65-F5344CB8AC3E}">
        <p14:creationId xmlns:p14="http://schemas.microsoft.com/office/powerpoint/2010/main" val="237817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7966804-1E71-0342-31D3-ECC5254E7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341-646C-C94F-BE92-7EAD6AEECE56}" type="datetime1">
              <a:rPr lang="da-DK" smtClean="0"/>
              <a:pPr/>
              <a:t>27.03.2023</a:t>
            </a:fld>
            <a:endParaRPr lang="da-DK" dirty="0"/>
          </a:p>
        </p:txBody>
      </p:sp>
      <p:pic>
        <p:nvPicPr>
          <p:cNvPr id="6" name="Pladsholder til billede 5">
            <a:extLst>
              <a:ext uri="{FF2B5EF4-FFF2-40B4-BE49-F238E27FC236}">
                <a16:creationId xmlns:a16="http://schemas.microsoft.com/office/drawing/2014/main" id="{292CEF47-7CC3-AE1B-3FF1-BAAAA0D2E3A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/>
          <a:srcRect t="380" b="2317"/>
          <a:stretch/>
        </p:blipFill>
        <p:spPr>
          <a:xfrm>
            <a:off x="1457445" y="1496291"/>
            <a:ext cx="9048759" cy="6603928"/>
          </a:xfrm>
          <a:prstGeom prst="rect">
            <a:avLst/>
          </a:prstGeom>
        </p:spPr>
      </p:pic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3729EB3B-75AA-F859-DBD1-280FC66891F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4"/>
          <a:srcRect l="2937" t="6038" r="3587" b="5138"/>
          <a:stretch/>
        </p:blipFill>
        <p:spPr>
          <a:xfrm>
            <a:off x="1457445" y="8419302"/>
            <a:ext cx="14038274" cy="6603928"/>
          </a:xfrm>
          <a:prstGeom prst="rect">
            <a:avLst/>
          </a:prstGeo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A63CF785-2FB6-B318-6723-2A82843C554A}"/>
              </a:ext>
            </a:extLst>
          </p:cNvPr>
          <p:cNvSpPr txBox="1"/>
          <p:nvPr/>
        </p:nvSpPr>
        <p:spPr>
          <a:xfrm>
            <a:off x="10806545" y="1870436"/>
            <a:ext cx="9335535" cy="5517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4800" dirty="0">
                <a:solidFill>
                  <a:schemeClr val="bg1"/>
                </a:solidFill>
              </a:rPr>
              <a:t>I </a:t>
            </a:r>
            <a:r>
              <a:rPr lang="da-DK" sz="4800" b="1" dirty="0">
                <a:solidFill>
                  <a:srgbClr val="FF0000"/>
                </a:solidFill>
              </a:rPr>
              <a:t>Opkvalificeringsfasen </a:t>
            </a:r>
            <a:r>
              <a:rPr lang="da-DK" sz="4800" dirty="0">
                <a:solidFill>
                  <a:schemeClr val="bg1"/>
                </a:solidFill>
              </a:rPr>
              <a:t>organiseres og planlægges opkvalificeringen af kommunens sundhedsfaglige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sz="4800" dirty="0">
                <a:solidFill>
                  <a:schemeClr val="bg1"/>
                </a:solidFill>
              </a:rPr>
              <a:t>medarbejdere. De undervises i de valgte faglige fokusområder.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46472C02-D42C-8493-FEF1-5DE9B5681C08}"/>
              </a:ext>
            </a:extLst>
          </p:cNvPr>
          <p:cNvSpPr/>
          <p:nvPr/>
        </p:nvSpPr>
        <p:spPr>
          <a:xfrm>
            <a:off x="1772272" y="3135710"/>
            <a:ext cx="8419104" cy="166254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0B4E19F8-97EA-C92D-B4EA-5BB35BDB4B90}"/>
              </a:ext>
            </a:extLst>
          </p:cNvPr>
          <p:cNvSpPr/>
          <p:nvPr/>
        </p:nvSpPr>
        <p:spPr>
          <a:xfrm>
            <a:off x="5981824" y="11028069"/>
            <a:ext cx="7096867" cy="385156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12975F9B-EDE0-6E47-4901-EA3BD45D6A67}"/>
              </a:ext>
            </a:extLst>
          </p:cNvPr>
          <p:cNvSpPr txBox="1"/>
          <p:nvPr/>
        </p:nvSpPr>
        <p:spPr>
          <a:xfrm>
            <a:off x="13328072" y="11083636"/>
            <a:ext cx="6814007" cy="385156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normAutofit fontScale="62500" lnSpcReduction="20000"/>
          </a:bodyPr>
          <a:lstStyle/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4800" b="1" dirty="0"/>
              <a:t>Rød tråd fra Grundforløb - Hovedforløb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4800" b="1" dirty="0"/>
              <a:t>AMU for ufaglærte, hjælpere og assistenter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4800" b="1" dirty="0"/>
              <a:t>Palliationscafe for sygeplejersker og terapeuter</a:t>
            </a:r>
            <a:endParaRPr lang="da-DK" sz="4000" dirty="0"/>
          </a:p>
        </p:txBody>
      </p:sp>
    </p:spTree>
    <p:extLst>
      <p:ext uri="{BB962C8B-B14F-4D97-AF65-F5344CB8AC3E}">
        <p14:creationId xmlns:p14="http://schemas.microsoft.com/office/powerpoint/2010/main" val="233332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3729EB3B-75AA-F859-DBD1-280FC66891F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/>
          <a:srcRect l="2937" t="6038" r="3587" b="5138"/>
          <a:stretch/>
        </p:blipFill>
        <p:spPr>
          <a:xfrm>
            <a:off x="1457445" y="8411485"/>
            <a:ext cx="14038274" cy="6603928"/>
          </a:xfrm>
          <a:prstGeom prst="rect">
            <a:avLst/>
          </a:prstGeom>
        </p:spPr>
      </p:pic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7966804-1E71-0342-31D3-ECC5254E7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341-646C-C94F-BE92-7EAD6AEECE56}" type="datetime1">
              <a:rPr lang="da-DK" smtClean="0"/>
              <a:pPr/>
              <a:t>27.03.2023</a:t>
            </a:fld>
            <a:endParaRPr lang="da-DK" dirty="0"/>
          </a:p>
        </p:txBody>
      </p:sp>
      <p:pic>
        <p:nvPicPr>
          <p:cNvPr id="6" name="Pladsholder til billede 5">
            <a:extLst>
              <a:ext uri="{FF2B5EF4-FFF2-40B4-BE49-F238E27FC236}">
                <a16:creationId xmlns:a16="http://schemas.microsoft.com/office/drawing/2014/main" id="{292CEF47-7CC3-AE1B-3FF1-BAAAA0D2E3A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/>
          <a:srcRect t="380" b="2317"/>
          <a:stretch/>
        </p:blipFill>
        <p:spPr>
          <a:xfrm>
            <a:off x="1457445" y="1496291"/>
            <a:ext cx="9048759" cy="6603928"/>
          </a:xfrm>
          <a:prstGeom prst="rect">
            <a:avLst/>
          </a:prstGeo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A63CF785-2FB6-B318-6723-2A82843C554A}"/>
              </a:ext>
            </a:extLst>
          </p:cNvPr>
          <p:cNvSpPr txBox="1"/>
          <p:nvPr/>
        </p:nvSpPr>
        <p:spPr>
          <a:xfrm>
            <a:off x="10806545" y="1870436"/>
            <a:ext cx="9335535" cy="5517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4800" dirty="0">
                <a:solidFill>
                  <a:schemeClr val="bg1"/>
                </a:solidFill>
              </a:rPr>
              <a:t>I </a:t>
            </a:r>
            <a:r>
              <a:rPr lang="da-DK" sz="4800" b="1" dirty="0">
                <a:solidFill>
                  <a:srgbClr val="FF0000"/>
                </a:solidFill>
              </a:rPr>
              <a:t>Implementeringsfasen </a:t>
            </a:r>
            <a:r>
              <a:rPr lang="da-DK" sz="4800" dirty="0">
                <a:solidFill>
                  <a:schemeClr val="bg1"/>
                </a:solidFill>
              </a:rPr>
              <a:t>understøttes kommunens enheder i at implementere viden fra opkvalificeringsfasen i praksis.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sz="4800" dirty="0">
                <a:solidFill>
                  <a:schemeClr val="bg1"/>
                </a:solidFill>
              </a:rPr>
              <a:t>Enhederne sætter individuelle mål.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46472C02-D42C-8493-FEF1-5DE9B5681C08}"/>
              </a:ext>
            </a:extLst>
          </p:cNvPr>
          <p:cNvSpPr/>
          <p:nvPr/>
        </p:nvSpPr>
        <p:spPr>
          <a:xfrm>
            <a:off x="1772272" y="4621101"/>
            <a:ext cx="8419104" cy="166254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0B4E19F8-97EA-C92D-B4EA-5BB35BDB4B90}"/>
              </a:ext>
            </a:extLst>
          </p:cNvPr>
          <p:cNvSpPr/>
          <p:nvPr/>
        </p:nvSpPr>
        <p:spPr>
          <a:xfrm>
            <a:off x="13241606" y="11028069"/>
            <a:ext cx="2254114" cy="385156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12975F9B-EDE0-6E47-4901-EA3BD45D6A67}"/>
              </a:ext>
            </a:extLst>
          </p:cNvPr>
          <p:cNvSpPr txBox="1"/>
          <p:nvPr/>
        </p:nvSpPr>
        <p:spPr>
          <a:xfrm>
            <a:off x="15552458" y="11028069"/>
            <a:ext cx="4589622" cy="385156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normAutofit/>
          </a:bodyPr>
          <a:lstStyle/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4000" b="1" dirty="0"/>
              <a:t>Afklarende besøg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4000" b="1" dirty="0"/>
              <a:t>Opfølgende besøg – Hvor langt er i nået?</a:t>
            </a:r>
          </a:p>
        </p:txBody>
      </p:sp>
    </p:spTree>
    <p:extLst>
      <p:ext uri="{BB962C8B-B14F-4D97-AF65-F5344CB8AC3E}">
        <p14:creationId xmlns:p14="http://schemas.microsoft.com/office/powerpoint/2010/main" val="220209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3729EB3B-75AA-F859-DBD1-280FC66891F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/>
          <a:srcRect l="2937" t="6038" r="3587" b="5138"/>
          <a:stretch/>
        </p:blipFill>
        <p:spPr>
          <a:xfrm>
            <a:off x="1484969" y="8522322"/>
            <a:ext cx="14038274" cy="6603928"/>
          </a:xfrm>
          <a:prstGeom prst="rect">
            <a:avLst/>
          </a:prstGeom>
        </p:spPr>
      </p:pic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7966804-1E71-0342-31D3-ECC5254E7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341-646C-C94F-BE92-7EAD6AEECE56}" type="datetime1">
              <a:rPr lang="da-DK" smtClean="0"/>
              <a:pPr/>
              <a:t>27.03.2023</a:t>
            </a:fld>
            <a:endParaRPr lang="da-DK" dirty="0"/>
          </a:p>
        </p:txBody>
      </p:sp>
      <p:pic>
        <p:nvPicPr>
          <p:cNvPr id="6" name="Pladsholder til billede 5">
            <a:extLst>
              <a:ext uri="{FF2B5EF4-FFF2-40B4-BE49-F238E27FC236}">
                <a16:creationId xmlns:a16="http://schemas.microsoft.com/office/drawing/2014/main" id="{292CEF47-7CC3-AE1B-3FF1-BAAAA0D2E3A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/>
          <a:srcRect t="380" b="2317"/>
          <a:stretch/>
        </p:blipFill>
        <p:spPr>
          <a:xfrm>
            <a:off x="1457445" y="1496291"/>
            <a:ext cx="9048759" cy="6603928"/>
          </a:xfrm>
          <a:prstGeom prst="rect">
            <a:avLst/>
          </a:prstGeo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A63CF785-2FB6-B318-6723-2A82843C554A}"/>
              </a:ext>
            </a:extLst>
          </p:cNvPr>
          <p:cNvSpPr txBox="1"/>
          <p:nvPr/>
        </p:nvSpPr>
        <p:spPr>
          <a:xfrm>
            <a:off x="10799763" y="967240"/>
            <a:ext cx="9342318" cy="9949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4800" dirty="0">
                <a:solidFill>
                  <a:schemeClr val="bg1"/>
                </a:solidFill>
              </a:rPr>
              <a:t>I </a:t>
            </a:r>
            <a:r>
              <a:rPr lang="da-DK" sz="4800" b="1" dirty="0">
                <a:solidFill>
                  <a:srgbClr val="FF0000"/>
                </a:solidFill>
              </a:rPr>
              <a:t>Evalueringsfasen</a:t>
            </a:r>
            <a:r>
              <a:rPr lang="da-DK" sz="4800" dirty="0">
                <a:solidFill>
                  <a:schemeClr val="bg1"/>
                </a:solidFill>
              </a:rPr>
              <a:t> evalueres effekten af samarbejdet om </a:t>
            </a:r>
            <a:r>
              <a:rPr lang="da-DK" sz="4800" dirty="0" err="1">
                <a:solidFill>
                  <a:schemeClr val="bg1"/>
                </a:solidFill>
              </a:rPr>
              <a:t>videnoverførsel</a:t>
            </a:r>
            <a:r>
              <a:rPr lang="da-DK" sz="4800" dirty="0">
                <a:solidFill>
                  <a:schemeClr val="bg1"/>
                </a:solidFill>
              </a:rPr>
              <a:t>. </a:t>
            </a:r>
            <a:endParaRPr lang="da-DK" sz="4800" u="sng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da-DK" sz="4800" dirty="0">
                <a:solidFill>
                  <a:schemeClr val="bg1"/>
                </a:solidFill>
              </a:rPr>
              <a:t>Har vi opnået formålet ved at: 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4000" dirty="0">
                <a:solidFill>
                  <a:schemeClr val="bg1"/>
                </a:solidFill>
              </a:rPr>
              <a:t>Øge viden?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4000" dirty="0">
                <a:solidFill>
                  <a:schemeClr val="bg1"/>
                </a:solidFill>
              </a:rPr>
              <a:t>Anvende viden i praksis? </a:t>
            </a:r>
          </a:p>
          <a:p>
            <a:pPr>
              <a:lnSpc>
                <a:spcPct val="150000"/>
              </a:lnSpc>
            </a:pPr>
            <a:r>
              <a:rPr lang="da-DK" sz="4800" dirty="0">
                <a:solidFill>
                  <a:schemeClr val="bg1"/>
                </a:solidFill>
              </a:rPr>
              <a:t>Hvad er de pårørendes oplevelse?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a-DK" sz="48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da-DK" sz="4800" dirty="0">
              <a:solidFill>
                <a:schemeClr val="bg1"/>
              </a:solidFill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46472C02-D42C-8493-FEF1-5DE9B5681C08}"/>
              </a:ext>
            </a:extLst>
          </p:cNvPr>
          <p:cNvSpPr/>
          <p:nvPr/>
        </p:nvSpPr>
        <p:spPr>
          <a:xfrm>
            <a:off x="1772272" y="6283646"/>
            <a:ext cx="8419104" cy="166254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0B4E19F8-97EA-C92D-B4EA-5BB35BDB4B90}"/>
              </a:ext>
            </a:extLst>
          </p:cNvPr>
          <p:cNvSpPr/>
          <p:nvPr/>
        </p:nvSpPr>
        <p:spPr>
          <a:xfrm>
            <a:off x="1484969" y="8411485"/>
            <a:ext cx="14038274" cy="139753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1ACB2A7C-CC94-3D35-7A79-0D79DD84EB42}"/>
              </a:ext>
            </a:extLst>
          </p:cNvPr>
          <p:cNvSpPr/>
          <p:nvPr/>
        </p:nvSpPr>
        <p:spPr>
          <a:xfrm>
            <a:off x="3629891" y="2743199"/>
            <a:ext cx="3685309" cy="80356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115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>
            <a:extLst>
              <a:ext uri="{FF2B5EF4-FFF2-40B4-BE49-F238E27FC236}">
                <a16:creationId xmlns:a16="http://schemas.microsoft.com/office/drawing/2014/main" id="{DC05B963-F846-2805-C60F-6DCFCB44C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8601" y="2910836"/>
            <a:ext cx="7049432" cy="10907689"/>
          </a:xfrm>
          <a:prstGeom prst="rect">
            <a:avLst/>
          </a:prstGeom>
        </p:spPr>
      </p:pic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9C82E09F-BF7A-AEE2-2AD4-2F317FB54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341-646C-C94F-BE92-7EAD6AEECE56}" type="datetime1">
              <a:rPr lang="da-DK" smtClean="0"/>
              <a:pPr/>
              <a:t>27.03.2023</a:t>
            </a:fld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7ED65FF-9894-E939-EBA6-21787D265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967" y="1204129"/>
            <a:ext cx="18613502" cy="1452572"/>
          </a:xfrm>
        </p:spPr>
        <p:txBody>
          <a:bodyPr/>
          <a:lstStyle/>
          <a:p>
            <a:r>
              <a:rPr lang="da-DK" dirty="0"/>
              <a:t>Har medarbejderne øget deres viden?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F910FE69-9F93-68EB-9D39-507E1F9D7E2A}"/>
              </a:ext>
            </a:extLst>
          </p:cNvPr>
          <p:cNvSpPr txBox="1"/>
          <p:nvPr/>
        </p:nvSpPr>
        <p:spPr>
          <a:xfrm>
            <a:off x="10799761" y="13407642"/>
            <a:ext cx="8578271" cy="66501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algn="r"/>
            <a:r>
              <a:rPr lang="da-DK" sz="4000" b="1" dirty="0"/>
              <a:t>Sygeplejersker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0CBACBCE-2BA3-C529-CEA2-81F63D88F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1226" y="14584151"/>
            <a:ext cx="12197071" cy="1164469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F33D4B8B-6A79-01B1-BEC8-370E58E65B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4966" y="2656701"/>
            <a:ext cx="7049431" cy="10828507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1263F278-C541-9F6A-0736-D92604FBCBBF}"/>
              </a:ext>
            </a:extLst>
          </p:cNvPr>
          <p:cNvSpPr txBox="1"/>
          <p:nvPr/>
        </p:nvSpPr>
        <p:spPr>
          <a:xfrm>
            <a:off x="1484965" y="13485208"/>
            <a:ext cx="9298707" cy="66501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r>
              <a:rPr lang="da-DK" sz="4000" b="1" dirty="0"/>
              <a:t>Social- og sundhedshjælpere/assistenter</a:t>
            </a:r>
          </a:p>
        </p:txBody>
      </p:sp>
    </p:spTree>
    <p:extLst>
      <p:ext uri="{BB962C8B-B14F-4D97-AF65-F5344CB8AC3E}">
        <p14:creationId xmlns:p14="http://schemas.microsoft.com/office/powerpoint/2010/main" val="7768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sosu_powerpoint_skabelon" id="{55E87AB7-C590-DE49-A63B-6241A62A47AA}" vid="{A9AB8E81-BD9B-164D-B6E5-A2D3BE5096B8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289</TotalTime>
  <Words>545</Words>
  <Application>Microsoft Macintosh PowerPoint</Application>
  <PresentationFormat>Brugerdefineret</PresentationFormat>
  <Paragraphs>92</Paragraphs>
  <Slides>15</Slides>
  <Notes>15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Office-tema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Har medarbejderne øget deres viden?</vt:lpstr>
      <vt:lpstr>Har medarbejderne øget deres viden?</vt:lpstr>
      <vt:lpstr>Anvendes viden i praksis?</vt:lpstr>
      <vt:lpstr>Anvendes viden i praksis?</vt:lpstr>
      <vt:lpstr>Anvendes viden i praksis? – kvalitative interviews</vt:lpstr>
      <vt:lpstr>Oplever de pårørende en forandring?</vt:lpstr>
      <vt:lpstr>Hvis du vil vide mere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Tania Fogh Sørensen</dc:creator>
  <cp:lastModifiedBy>gro katborg</cp:lastModifiedBy>
  <cp:revision>6</cp:revision>
  <cp:lastPrinted>2023-03-20T07:15:18Z</cp:lastPrinted>
  <dcterms:created xsi:type="dcterms:W3CDTF">2022-04-04T13:11:40Z</dcterms:created>
  <dcterms:modified xsi:type="dcterms:W3CDTF">2023-03-27T08:40:34Z</dcterms:modified>
</cp:coreProperties>
</file>